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eg"/>
  <Override PartName="/ppt/media/image6.jpg" ContentType="image/jpeg"/>
  <Override PartName="/ppt/media/image14.jpg" ContentType="image/jpeg"/>
  <Override PartName="/ppt/media/image18.jpg" ContentType="image/jpeg"/>
  <Override PartName="/ppt/notesSlides/notesSlide1.xml" ContentType="application/vnd.openxmlformats-officedocument.presentationml.notesSlide+xml"/>
  <Override PartName="/ppt/media/image21.jpg" ContentType="image/jpeg"/>
  <Override PartName="/ppt/notesSlides/notesSlide2.xml" ContentType="application/vnd.openxmlformats-officedocument.presentationml.notesSlide+xml"/>
  <Override PartName="/ppt/media/image23.jpg" ContentType="image/jpeg"/>
  <Override PartName="/ppt/media/image25.jpg" ContentType="image/jpeg"/>
  <Override PartName="/ppt/media/image27.jpg" ContentType="image/jpeg"/>
  <Override PartName="/ppt/media/image29.jpg" ContentType="image/jpeg"/>
  <Override PartName="/ppt/media/image3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5"/>
    <p:restoredTop sz="94664"/>
  </p:normalViewPr>
  <p:slideViewPr>
    <p:cSldViewPr>
      <p:cViewPr>
        <p:scale>
          <a:sx n="117" d="100"/>
          <a:sy n="117" d="100"/>
        </p:scale>
        <p:origin x="1496" y="17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189E4-4CF1-684C-A561-906B462CA40B}" type="datetimeFigureOut">
              <a:rPr lang="en-US" smtClean="0"/>
              <a:t>11/7/17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B077-6BA9-C141-9747-CF772F720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74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0B077-6BA9-C141-9747-CF772F7207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88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0B077-6BA9-C141-9747-CF772F7207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06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Figur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00050" y="6432550"/>
            <a:ext cx="8343900" cy="0"/>
          </a:xfrm>
          <a:custGeom>
            <a:avLst/>
            <a:gdLst/>
            <a:ahLst/>
            <a:cxnLst/>
            <a:rect l="l" t="t" r="r" b="b"/>
            <a:pathLst>
              <a:path w="8343900">
                <a:moveTo>
                  <a:pt x="83439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8572500" cy="1371600"/>
          </a:xfrm>
          <a:custGeom>
            <a:avLst/>
            <a:gdLst/>
            <a:ahLst/>
            <a:cxnLst/>
            <a:rect l="l" t="t" r="r" b="b"/>
            <a:pathLst>
              <a:path w="8572500" h="1371600">
                <a:moveTo>
                  <a:pt x="8572500" y="0"/>
                </a:moveTo>
                <a:lnTo>
                  <a:pt x="0" y="0"/>
                </a:lnTo>
                <a:lnTo>
                  <a:pt x="0" y="1371600"/>
                </a:lnTo>
                <a:lnTo>
                  <a:pt x="8255025" y="1371600"/>
                </a:lnTo>
                <a:lnTo>
                  <a:pt x="8438565" y="1366639"/>
                </a:lnTo>
                <a:lnTo>
                  <a:pt x="8532815" y="1331915"/>
                </a:lnTo>
                <a:lnTo>
                  <a:pt x="8567539" y="1237665"/>
                </a:lnTo>
                <a:lnTo>
                  <a:pt x="8572500" y="1054125"/>
                </a:lnTo>
                <a:lnTo>
                  <a:pt x="8572500" y="0"/>
                </a:lnTo>
                <a:close/>
              </a:path>
            </a:pathLst>
          </a:custGeom>
          <a:solidFill>
            <a:srgbClr val="CE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7350" y="572310"/>
            <a:ext cx="8369300" cy="637540"/>
          </a:xfrm>
          <a:prstGeom prst="rect">
            <a:avLst/>
          </a:prstGeom>
        </p:spPr>
        <p:txBody>
          <a:bodyPr lIns="0" tIns="0" rIns="0" bIns="0"/>
          <a:lstStyle>
            <a:lvl1pPr>
              <a:defRPr sz="2100" b="0" i="0">
                <a:solidFill>
                  <a:srgbClr val="005A96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87350" y="6475648"/>
            <a:ext cx="2092325" cy="153888"/>
          </a:xfrm>
        </p:spPr>
        <p:txBody>
          <a:bodyPr lIns="0" tIns="0" rIns="0" bIns="0"/>
          <a:lstStyle>
            <a:lvl1pPr>
              <a:defRPr sz="1000" b="1" i="0">
                <a:solidFill>
                  <a:srgbClr val="005A96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CA" spc="-5" dirty="0" err="1" smtClean="0"/>
              <a:t>Lorum</a:t>
            </a:r>
            <a:r>
              <a:rPr lang="en-CA" spc="-5" dirty="0" smtClean="0"/>
              <a:t> Ipsum</a:t>
            </a:r>
            <a:endParaRPr lang="en-CA" spc="-5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5A9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532380" algn="l"/>
              </a:tabLst>
            </a:pPr>
            <a:r>
              <a:rPr spc="-5" dirty="0"/>
              <a:t>Burden of </a:t>
            </a:r>
            <a:r>
              <a:rPr dirty="0"/>
              <a:t>Occupational Cancer</a:t>
            </a:r>
            <a:r>
              <a:rPr spc="65" dirty="0"/>
              <a:t> </a:t>
            </a:r>
            <a:r>
              <a:rPr dirty="0"/>
              <a:t>in</a:t>
            </a:r>
            <a:r>
              <a:rPr spc="10" dirty="0"/>
              <a:t> </a:t>
            </a:r>
            <a:r>
              <a:rPr dirty="0"/>
              <a:t>Ontario	</a:t>
            </a:r>
            <a:fld id="{81D60167-4931-47E6-BA6A-407CBD079E47}" type="slidenum">
              <a:rPr b="1" dirty="0">
                <a:latin typeface="Arial"/>
                <a:cs typeface="Arial"/>
              </a:rPr>
              <a:t>‹#›</a:t>
            </a:fld>
            <a:endParaRPr b="1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7350" y="572310"/>
            <a:ext cx="8369300" cy="637540"/>
          </a:xfrm>
          <a:prstGeom prst="rect">
            <a:avLst/>
          </a:prstGeom>
        </p:spPr>
        <p:txBody>
          <a:bodyPr lIns="0" tIns="0" rIns="0" bIns="0"/>
          <a:lstStyle>
            <a:lvl1pPr>
              <a:defRPr sz="2100" b="0" i="0">
                <a:solidFill>
                  <a:srgbClr val="005A96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00050" y="6432550"/>
            <a:ext cx="8343900" cy="0"/>
          </a:xfrm>
          <a:custGeom>
            <a:avLst/>
            <a:gdLst/>
            <a:ahLst/>
            <a:cxnLst/>
            <a:rect l="l" t="t" r="r" b="b"/>
            <a:pathLst>
              <a:path w="8343900">
                <a:moveTo>
                  <a:pt x="83439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7350" y="6475648"/>
            <a:ext cx="209232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005A96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CA" spc="-5" dirty="0" err="1" smtClean="0"/>
              <a:t>Lorum</a:t>
            </a:r>
            <a:r>
              <a:rPr lang="en-CA" spc="-5" dirty="0" smtClean="0"/>
              <a:t> Ipsum</a:t>
            </a:r>
            <a:endParaRPr lang="en-CA"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356728" y="6473540"/>
            <a:ext cx="2706370" cy="16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005A9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532380" algn="l"/>
              </a:tabLst>
            </a:pPr>
            <a:r>
              <a:rPr spc="-5" dirty="0"/>
              <a:t>Burden of </a:t>
            </a:r>
            <a:r>
              <a:rPr dirty="0"/>
              <a:t>Occupational Cancer</a:t>
            </a:r>
            <a:r>
              <a:rPr spc="65" dirty="0"/>
              <a:t> </a:t>
            </a:r>
            <a:r>
              <a:rPr dirty="0"/>
              <a:t>in</a:t>
            </a:r>
            <a:r>
              <a:rPr spc="10" dirty="0"/>
              <a:t> </a:t>
            </a:r>
            <a:r>
              <a:rPr dirty="0"/>
              <a:t>Ontario	</a:t>
            </a:r>
            <a:fld id="{81D60167-4931-47E6-BA6A-407CBD079E47}" type="slidenum">
              <a:rPr b="1" dirty="0">
                <a:latin typeface="Arial"/>
                <a:cs typeface="Arial"/>
              </a:rPr>
              <a:t>‹#›</a:t>
            </a:fld>
            <a:endParaRPr b="1" dirty="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2" r:id="rId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cancercare.on.ca/occupationreport" TargetMode="Externa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cancercare.on.ca/occupationreport" TargetMode="Externa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/>
          <p:nvPr/>
        </p:nvSpPr>
        <p:spPr>
          <a:xfrm>
            <a:off x="0" y="0"/>
            <a:ext cx="8572500" cy="1371600"/>
          </a:xfrm>
          <a:custGeom>
            <a:avLst/>
            <a:gdLst/>
            <a:ahLst/>
            <a:cxnLst/>
            <a:rect l="l" t="t" r="r" b="b"/>
            <a:pathLst>
              <a:path w="8572500" h="1371600">
                <a:moveTo>
                  <a:pt x="8572500" y="0"/>
                </a:moveTo>
                <a:lnTo>
                  <a:pt x="0" y="0"/>
                </a:lnTo>
                <a:lnTo>
                  <a:pt x="0" y="1371600"/>
                </a:lnTo>
                <a:lnTo>
                  <a:pt x="8255025" y="1371600"/>
                </a:lnTo>
                <a:lnTo>
                  <a:pt x="8438565" y="1366639"/>
                </a:lnTo>
                <a:lnTo>
                  <a:pt x="8532815" y="1331915"/>
                </a:lnTo>
                <a:lnTo>
                  <a:pt x="8567539" y="1237665"/>
                </a:lnTo>
                <a:lnTo>
                  <a:pt x="8572500" y="1054125"/>
                </a:lnTo>
                <a:lnTo>
                  <a:pt x="8572500" y="0"/>
                </a:lnTo>
                <a:close/>
              </a:path>
            </a:pathLst>
          </a:custGeom>
          <a:solidFill>
            <a:srgbClr val="CE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7350" y="572310"/>
            <a:ext cx="6487795" cy="63754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360"/>
              </a:spcBef>
            </a:pPr>
            <a:r>
              <a:rPr spc="0" dirty="0"/>
              <a:t>Industry </a:t>
            </a:r>
            <a:r>
              <a:rPr dirty="0"/>
              <a:t>breakdown </a:t>
            </a:r>
            <a:r>
              <a:rPr spc="-15" dirty="0"/>
              <a:t>of </a:t>
            </a:r>
            <a:r>
              <a:rPr spc="0" dirty="0"/>
              <a:t>total </a:t>
            </a:r>
            <a:r>
              <a:rPr spc="-10" dirty="0"/>
              <a:t>lung </a:t>
            </a:r>
            <a:r>
              <a:rPr spc="5" dirty="0"/>
              <a:t>cancers </a:t>
            </a:r>
            <a:r>
              <a:rPr dirty="0"/>
              <a:t>attributed </a:t>
            </a:r>
            <a:r>
              <a:rPr spc="-10" dirty="0"/>
              <a:t>to  </a:t>
            </a:r>
            <a:r>
              <a:rPr spc="-5" dirty="0"/>
              <a:t>occupational </a:t>
            </a:r>
            <a:r>
              <a:rPr dirty="0"/>
              <a:t>diesel </a:t>
            </a:r>
            <a:r>
              <a:rPr spc="-5" dirty="0"/>
              <a:t>engine </a:t>
            </a:r>
            <a:r>
              <a:rPr dirty="0"/>
              <a:t>exhaust </a:t>
            </a:r>
            <a:r>
              <a:rPr spc="-25" dirty="0"/>
              <a:t>(DEE)</a:t>
            </a:r>
            <a:r>
              <a:rPr spc="350" dirty="0"/>
              <a:t> </a:t>
            </a:r>
            <a:r>
              <a:rPr spc="5" dirty="0"/>
              <a:t>exposure</a:t>
            </a:r>
          </a:p>
        </p:txBody>
      </p:sp>
      <p:sp>
        <p:nvSpPr>
          <p:cNvPr id="4" name="object 4"/>
          <p:cNvSpPr/>
          <p:nvPr/>
        </p:nvSpPr>
        <p:spPr>
          <a:xfrm>
            <a:off x="400050" y="1562569"/>
            <a:ext cx="5287518" cy="3580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7350" y="5578664"/>
            <a:ext cx="1588770" cy="39560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100" b="1" spc="-10" dirty="0">
                <a:solidFill>
                  <a:srgbClr val="231F20"/>
                </a:solidFill>
                <a:latin typeface="Arial"/>
                <a:cs typeface="Arial"/>
              </a:rPr>
              <a:t>NOTES: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AF: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attributable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fraction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67196" y="1627634"/>
            <a:ext cx="0" cy="3567429"/>
          </a:xfrm>
          <a:custGeom>
            <a:avLst/>
            <a:gdLst/>
            <a:ahLst/>
            <a:cxnLst/>
            <a:rect l="l" t="t" r="r" b="b"/>
            <a:pathLst>
              <a:path h="3567429">
                <a:moveTo>
                  <a:pt x="0" y="3567087"/>
                </a:moveTo>
                <a:lnTo>
                  <a:pt x="0" y="0"/>
                </a:lnTo>
              </a:path>
            </a:pathLst>
          </a:custGeom>
          <a:ln w="25400">
            <a:solidFill>
              <a:srgbClr val="005A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86893" y="3446567"/>
            <a:ext cx="753745" cy="139700"/>
          </a:xfrm>
          <a:custGeom>
            <a:avLst/>
            <a:gdLst/>
            <a:ahLst/>
            <a:cxnLst/>
            <a:rect l="l" t="t" r="r" b="b"/>
            <a:pathLst>
              <a:path w="753745" h="139700">
                <a:moveTo>
                  <a:pt x="58800" y="0"/>
                </a:moveTo>
                <a:lnTo>
                  <a:pt x="49479" y="0"/>
                </a:lnTo>
                <a:lnTo>
                  <a:pt x="0" y="136690"/>
                </a:lnTo>
                <a:lnTo>
                  <a:pt x="9931" y="136690"/>
                </a:lnTo>
                <a:lnTo>
                  <a:pt x="26758" y="88823"/>
                </a:lnTo>
                <a:lnTo>
                  <a:pt x="90829" y="88823"/>
                </a:lnTo>
                <a:lnTo>
                  <a:pt x="87912" y="80733"/>
                </a:lnTo>
                <a:lnTo>
                  <a:pt x="29806" y="80733"/>
                </a:lnTo>
                <a:lnTo>
                  <a:pt x="46634" y="34683"/>
                </a:lnTo>
                <a:lnTo>
                  <a:pt x="49479" y="25946"/>
                </a:lnTo>
                <a:lnTo>
                  <a:pt x="51714" y="18846"/>
                </a:lnTo>
                <a:lnTo>
                  <a:pt x="53733" y="10934"/>
                </a:lnTo>
                <a:lnTo>
                  <a:pt x="62743" y="10934"/>
                </a:lnTo>
                <a:lnTo>
                  <a:pt x="58800" y="0"/>
                </a:lnTo>
                <a:close/>
              </a:path>
              <a:path w="753745" h="139700">
                <a:moveTo>
                  <a:pt x="90829" y="88823"/>
                </a:moveTo>
                <a:lnTo>
                  <a:pt x="80911" y="88823"/>
                </a:lnTo>
                <a:lnTo>
                  <a:pt x="98145" y="136690"/>
                </a:lnTo>
                <a:lnTo>
                  <a:pt x="108089" y="136690"/>
                </a:lnTo>
                <a:lnTo>
                  <a:pt x="90829" y="88823"/>
                </a:lnTo>
                <a:close/>
              </a:path>
              <a:path w="753745" h="139700">
                <a:moveTo>
                  <a:pt x="62743" y="10934"/>
                </a:moveTo>
                <a:lnTo>
                  <a:pt x="54140" y="10934"/>
                </a:lnTo>
                <a:lnTo>
                  <a:pt x="58000" y="25539"/>
                </a:lnTo>
                <a:lnTo>
                  <a:pt x="61239" y="35077"/>
                </a:lnTo>
                <a:lnTo>
                  <a:pt x="77863" y="80733"/>
                </a:lnTo>
                <a:lnTo>
                  <a:pt x="87912" y="80733"/>
                </a:lnTo>
                <a:lnTo>
                  <a:pt x="62743" y="10934"/>
                </a:lnTo>
                <a:close/>
              </a:path>
              <a:path w="753745" h="139700">
                <a:moveTo>
                  <a:pt x="193217" y="0"/>
                </a:moveTo>
                <a:lnTo>
                  <a:pt x="125691" y="0"/>
                </a:lnTo>
                <a:lnTo>
                  <a:pt x="125691" y="136690"/>
                </a:lnTo>
                <a:lnTo>
                  <a:pt x="135407" y="136690"/>
                </a:lnTo>
                <a:lnTo>
                  <a:pt x="135407" y="70573"/>
                </a:lnTo>
                <a:lnTo>
                  <a:pt x="188556" y="70573"/>
                </a:lnTo>
                <a:lnTo>
                  <a:pt x="188556" y="62484"/>
                </a:lnTo>
                <a:lnTo>
                  <a:pt x="135407" y="62484"/>
                </a:lnTo>
                <a:lnTo>
                  <a:pt x="135407" y="8089"/>
                </a:lnTo>
                <a:lnTo>
                  <a:pt x="193217" y="8089"/>
                </a:lnTo>
                <a:lnTo>
                  <a:pt x="193217" y="0"/>
                </a:lnTo>
                <a:close/>
              </a:path>
              <a:path w="753745" h="139700">
                <a:moveTo>
                  <a:pt x="360159" y="58623"/>
                </a:moveTo>
                <a:lnTo>
                  <a:pt x="255511" y="58623"/>
                </a:lnTo>
                <a:lnTo>
                  <a:pt x="255511" y="66713"/>
                </a:lnTo>
                <a:lnTo>
                  <a:pt x="360159" y="66713"/>
                </a:lnTo>
                <a:lnTo>
                  <a:pt x="360159" y="58623"/>
                </a:lnTo>
                <a:close/>
              </a:path>
              <a:path w="753745" h="139700">
                <a:moveTo>
                  <a:pt x="360159" y="97167"/>
                </a:moveTo>
                <a:lnTo>
                  <a:pt x="255511" y="97167"/>
                </a:lnTo>
                <a:lnTo>
                  <a:pt x="255511" y="105257"/>
                </a:lnTo>
                <a:lnTo>
                  <a:pt x="360159" y="105257"/>
                </a:lnTo>
                <a:lnTo>
                  <a:pt x="360159" y="97167"/>
                </a:lnTo>
                <a:close/>
              </a:path>
              <a:path w="753745" h="139700">
                <a:moveTo>
                  <a:pt x="483927" y="11137"/>
                </a:moveTo>
                <a:lnTo>
                  <a:pt x="458355" y="11137"/>
                </a:lnTo>
                <a:lnTo>
                  <a:pt x="472238" y="13686"/>
                </a:lnTo>
                <a:lnTo>
                  <a:pt x="481023" y="20418"/>
                </a:lnTo>
                <a:lnTo>
                  <a:pt x="485625" y="29965"/>
                </a:lnTo>
                <a:lnTo>
                  <a:pt x="486956" y="40957"/>
                </a:lnTo>
                <a:lnTo>
                  <a:pt x="483878" y="57570"/>
                </a:lnTo>
                <a:lnTo>
                  <a:pt x="474352" y="74661"/>
                </a:lnTo>
                <a:lnTo>
                  <a:pt x="457943" y="94226"/>
                </a:lnTo>
                <a:lnTo>
                  <a:pt x="434212" y="118262"/>
                </a:lnTo>
                <a:lnTo>
                  <a:pt x="422046" y="130835"/>
                </a:lnTo>
                <a:lnTo>
                  <a:pt x="422046" y="136690"/>
                </a:lnTo>
                <a:lnTo>
                  <a:pt x="500519" y="136690"/>
                </a:lnTo>
                <a:lnTo>
                  <a:pt x="500519" y="128612"/>
                </a:lnTo>
                <a:lnTo>
                  <a:pt x="435635" y="128612"/>
                </a:lnTo>
                <a:lnTo>
                  <a:pt x="435635" y="128206"/>
                </a:lnTo>
                <a:lnTo>
                  <a:pt x="444969" y="118465"/>
                </a:lnTo>
                <a:lnTo>
                  <a:pt x="467026" y="95909"/>
                </a:lnTo>
                <a:lnTo>
                  <a:pt x="483319" y="76185"/>
                </a:lnTo>
                <a:lnTo>
                  <a:pt x="493413" y="57716"/>
                </a:lnTo>
                <a:lnTo>
                  <a:pt x="496874" y="38925"/>
                </a:lnTo>
                <a:lnTo>
                  <a:pt x="494992" y="26666"/>
                </a:lnTo>
                <a:lnTo>
                  <a:pt x="488797" y="14925"/>
                </a:lnTo>
                <a:lnTo>
                  <a:pt x="483927" y="11137"/>
                </a:lnTo>
                <a:close/>
              </a:path>
              <a:path w="753745" h="139700">
                <a:moveTo>
                  <a:pt x="460184" y="2641"/>
                </a:moveTo>
                <a:lnTo>
                  <a:pt x="450387" y="3615"/>
                </a:lnTo>
                <a:lnTo>
                  <a:pt x="441444" y="6334"/>
                </a:lnTo>
                <a:lnTo>
                  <a:pt x="433450" y="10496"/>
                </a:lnTo>
                <a:lnTo>
                  <a:pt x="426504" y="15798"/>
                </a:lnTo>
                <a:lnTo>
                  <a:pt x="430364" y="22491"/>
                </a:lnTo>
                <a:lnTo>
                  <a:pt x="435365" y="18665"/>
                </a:lnTo>
                <a:lnTo>
                  <a:pt x="441774" y="14990"/>
                </a:lnTo>
                <a:lnTo>
                  <a:pt x="449476" y="12227"/>
                </a:lnTo>
                <a:lnTo>
                  <a:pt x="458355" y="11137"/>
                </a:lnTo>
                <a:lnTo>
                  <a:pt x="483927" y="11137"/>
                </a:lnTo>
                <a:lnTo>
                  <a:pt x="477468" y="6114"/>
                </a:lnTo>
                <a:lnTo>
                  <a:pt x="460184" y="2641"/>
                </a:lnTo>
                <a:close/>
              </a:path>
              <a:path w="753745" h="139700">
                <a:moveTo>
                  <a:pt x="531901" y="120700"/>
                </a:moveTo>
                <a:lnTo>
                  <a:pt x="522185" y="120700"/>
                </a:lnTo>
                <a:lnTo>
                  <a:pt x="518744" y="124548"/>
                </a:lnTo>
                <a:lnTo>
                  <a:pt x="518744" y="129806"/>
                </a:lnTo>
                <a:lnTo>
                  <a:pt x="518540" y="134670"/>
                </a:lnTo>
                <a:lnTo>
                  <a:pt x="521982" y="138925"/>
                </a:lnTo>
                <a:lnTo>
                  <a:pt x="531901" y="138925"/>
                </a:lnTo>
                <a:lnTo>
                  <a:pt x="535139" y="134670"/>
                </a:lnTo>
                <a:lnTo>
                  <a:pt x="535139" y="124548"/>
                </a:lnTo>
                <a:lnTo>
                  <a:pt x="531901" y="120700"/>
                </a:lnTo>
                <a:close/>
              </a:path>
              <a:path w="753745" h="139700">
                <a:moveTo>
                  <a:pt x="584682" y="14782"/>
                </a:moveTo>
                <a:lnTo>
                  <a:pt x="575170" y="14782"/>
                </a:lnTo>
                <a:lnTo>
                  <a:pt x="575170" y="136690"/>
                </a:lnTo>
                <a:lnTo>
                  <a:pt x="584682" y="136690"/>
                </a:lnTo>
                <a:lnTo>
                  <a:pt x="584682" y="14782"/>
                </a:lnTo>
                <a:close/>
              </a:path>
              <a:path w="753745" h="139700">
                <a:moveTo>
                  <a:pt x="584682" y="4876"/>
                </a:moveTo>
                <a:lnTo>
                  <a:pt x="575779" y="4876"/>
                </a:lnTo>
                <a:lnTo>
                  <a:pt x="550824" y="19659"/>
                </a:lnTo>
                <a:lnTo>
                  <a:pt x="553262" y="27355"/>
                </a:lnTo>
                <a:lnTo>
                  <a:pt x="574763" y="14782"/>
                </a:lnTo>
                <a:lnTo>
                  <a:pt x="584682" y="14782"/>
                </a:lnTo>
                <a:lnTo>
                  <a:pt x="584682" y="4876"/>
                </a:lnTo>
                <a:close/>
              </a:path>
              <a:path w="753745" h="139700">
                <a:moveTo>
                  <a:pt x="728014" y="2235"/>
                </a:moveTo>
                <a:lnTo>
                  <a:pt x="720102" y="2235"/>
                </a:lnTo>
                <a:lnTo>
                  <a:pt x="641400" y="139331"/>
                </a:lnTo>
                <a:lnTo>
                  <a:pt x="649312" y="139331"/>
                </a:lnTo>
                <a:lnTo>
                  <a:pt x="728014" y="2235"/>
                </a:lnTo>
                <a:close/>
              </a:path>
              <a:path w="753745" h="139700">
                <a:moveTo>
                  <a:pt x="725995" y="57200"/>
                </a:moveTo>
                <a:lnTo>
                  <a:pt x="725792" y="57200"/>
                </a:lnTo>
                <a:lnTo>
                  <a:pt x="715212" y="59669"/>
                </a:lnTo>
                <a:lnTo>
                  <a:pt x="705991" y="67213"/>
                </a:lnTo>
                <a:lnTo>
                  <a:pt x="699472" y="80041"/>
                </a:lnTo>
                <a:lnTo>
                  <a:pt x="697001" y="98361"/>
                </a:lnTo>
                <a:lnTo>
                  <a:pt x="699508" y="116103"/>
                </a:lnTo>
                <a:lnTo>
                  <a:pt x="705699" y="128397"/>
                </a:lnTo>
                <a:lnTo>
                  <a:pt x="714496" y="135584"/>
                </a:lnTo>
                <a:lnTo>
                  <a:pt x="724776" y="137909"/>
                </a:lnTo>
                <a:lnTo>
                  <a:pt x="735715" y="135383"/>
                </a:lnTo>
                <a:lnTo>
                  <a:pt x="740842" y="131038"/>
                </a:lnTo>
                <a:lnTo>
                  <a:pt x="724979" y="131038"/>
                </a:lnTo>
                <a:lnTo>
                  <a:pt x="716771" y="128432"/>
                </a:lnTo>
                <a:lnTo>
                  <a:pt x="710618" y="121299"/>
                </a:lnTo>
                <a:lnTo>
                  <a:pt x="706823" y="110662"/>
                </a:lnTo>
                <a:lnTo>
                  <a:pt x="705758" y="98361"/>
                </a:lnTo>
                <a:lnTo>
                  <a:pt x="705789" y="96532"/>
                </a:lnTo>
                <a:lnTo>
                  <a:pt x="706989" y="84538"/>
                </a:lnTo>
                <a:lnTo>
                  <a:pt x="710759" y="73915"/>
                </a:lnTo>
                <a:lnTo>
                  <a:pt x="716827" y="66709"/>
                </a:lnTo>
                <a:lnTo>
                  <a:pt x="724979" y="64071"/>
                </a:lnTo>
                <a:lnTo>
                  <a:pt x="742078" y="64071"/>
                </a:lnTo>
                <a:lnTo>
                  <a:pt x="736744" y="59583"/>
                </a:lnTo>
                <a:lnTo>
                  <a:pt x="725995" y="57200"/>
                </a:lnTo>
                <a:close/>
              </a:path>
              <a:path w="753745" h="139700">
                <a:moveTo>
                  <a:pt x="742078" y="64071"/>
                </a:moveTo>
                <a:lnTo>
                  <a:pt x="725182" y="64071"/>
                </a:lnTo>
                <a:lnTo>
                  <a:pt x="734104" y="66729"/>
                </a:lnTo>
                <a:lnTo>
                  <a:pt x="740075" y="73915"/>
                </a:lnTo>
                <a:lnTo>
                  <a:pt x="743418" y="84447"/>
                </a:lnTo>
                <a:lnTo>
                  <a:pt x="744411" y="96532"/>
                </a:lnTo>
                <a:lnTo>
                  <a:pt x="744359" y="98361"/>
                </a:lnTo>
                <a:lnTo>
                  <a:pt x="743358" y="110405"/>
                </a:lnTo>
                <a:lnTo>
                  <a:pt x="739897" y="121172"/>
                </a:lnTo>
                <a:lnTo>
                  <a:pt x="733847" y="128397"/>
                </a:lnTo>
                <a:lnTo>
                  <a:pt x="724979" y="131038"/>
                </a:lnTo>
                <a:lnTo>
                  <a:pt x="740842" y="131038"/>
                </a:lnTo>
                <a:lnTo>
                  <a:pt x="744750" y="127727"/>
                </a:lnTo>
                <a:lnTo>
                  <a:pt x="750893" y="114817"/>
                </a:lnTo>
                <a:lnTo>
                  <a:pt x="753160" y="96532"/>
                </a:lnTo>
                <a:lnTo>
                  <a:pt x="751084" y="79098"/>
                </a:lnTo>
                <a:lnTo>
                  <a:pt x="745359" y="66832"/>
                </a:lnTo>
                <a:lnTo>
                  <a:pt x="742078" y="64071"/>
                </a:lnTo>
                <a:close/>
              </a:path>
              <a:path w="753745" h="139700">
                <a:moveTo>
                  <a:pt x="645667" y="2641"/>
                </a:moveTo>
                <a:lnTo>
                  <a:pt x="645464" y="2641"/>
                </a:lnTo>
                <a:lnTo>
                  <a:pt x="634885" y="5078"/>
                </a:lnTo>
                <a:lnTo>
                  <a:pt x="625663" y="12569"/>
                </a:lnTo>
                <a:lnTo>
                  <a:pt x="619145" y="25390"/>
                </a:lnTo>
                <a:lnTo>
                  <a:pt x="616673" y="43815"/>
                </a:lnTo>
                <a:lnTo>
                  <a:pt x="619186" y="61543"/>
                </a:lnTo>
                <a:lnTo>
                  <a:pt x="625377" y="73837"/>
                </a:lnTo>
                <a:lnTo>
                  <a:pt x="634170" y="81023"/>
                </a:lnTo>
                <a:lnTo>
                  <a:pt x="644448" y="83350"/>
                </a:lnTo>
                <a:lnTo>
                  <a:pt x="655393" y="80823"/>
                </a:lnTo>
                <a:lnTo>
                  <a:pt x="660517" y="76479"/>
                </a:lnTo>
                <a:lnTo>
                  <a:pt x="644651" y="76479"/>
                </a:lnTo>
                <a:lnTo>
                  <a:pt x="636436" y="73894"/>
                </a:lnTo>
                <a:lnTo>
                  <a:pt x="630207" y="66709"/>
                </a:lnTo>
                <a:lnTo>
                  <a:pt x="626467" y="56098"/>
                </a:lnTo>
                <a:lnTo>
                  <a:pt x="625429" y="43815"/>
                </a:lnTo>
                <a:lnTo>
                  <a:pt x="625461" y="41986"/>
                </a:lnTo>
                <a:lnTo>
                  <a:pt x="626664" y="29888"/>
                </a:lnTo>
                <a:lnTo>
                  <a:pt x="630439" y="19256"/>
                </a:lnTo>
                <a:lnTo>
                  <a:pt x="636499" y="12119"/>
                </a:lnTo>
                <a:lnTo>
                  <a:pt x="644651" y="9512"/>
                </a:lnTo>
                <a:lnTo>
                  <a:pt x="661758" y="9512"/>
                </a:lnTo>
                <a:lnTo>
                  <a:pt x="656416" y="5020"/>
                </a:lnTo>
                <a:lnTo>
                  <a:pt x="645667" y="2641"/>
                </a:lnTo>
                <a:close/>
              </a:path>
              <a:path w="753745" h="139700">
                <a:moveTo>
                  <a:pt x="661758" y="9512"/>
                </a:moveTo>
                <a:lnTo>
                  <a:pt x="644855" y="9512"/>
                </a:lnTo>
                <a:lnTo>
                  <a:pt x="653777" y="12168"/>
                </a:lnTo>
                <a:lnTo>
                  <a:pt x="659747" y="19353"/>
                </a:lnTo>
                <a:lnTo>
                  <a:pt x="663091" y="29893"/>
                </a:lnTo>
                <a:lnTo>
                  <a:pt x="664083" y="41986"/>
                </a:lnTo>
                <a:lnTo>
                  <a:pt x="664032" y="43815"/>
                </a:lnTo>
                <a:lnTo>
                  <a:pt x="663031" y="55846"/>
                </a:lnTo>
                <a:lnTo>
                  <a:pt x="659569" y="66609"/>
                </a:lnTo>
                <a:lnTo>
                  <a:pt x="653519" y="73837"/>
                </a:lnTo>
                <a:lnTo>
                  <a:pt x="644651" y="76479"/>
                </a:lnTo>
                <a:lnTo>
                  <a:pt x="660517" y="76479"/>
                </a:lnTo>
                <a:lnTo>
                  <a:pt x="664427" y="73164"/>
                </a:lnTo>
                <a:lnTo>
                  <a:pt x="670568" y="60257"/>
                </a:lnTo>
                <a:lnTo>
                  <a:pt x="672833" y="41986"/>
                </a:lnTo>
                <a:lnTo>
                  <a:pt x="670756" y="24533"/>
                </a:lnTo>
                <a:lnTo>
                  <a:pt x="665032" y="12265"/>
                </a:lnTo>
                <a:lnTo>
                  <a:pt x="661758" y="951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35131" y="3188407"/>
            <a:ext cx="1067435" cy="179705"/>
          </a:xfrm>
          <a:custGeom>
            <a:avLst/>
            <a:gdLst/>
            <a:ahLst/>
            <a:cxnLst/>
            <a:rect l="l" t="t" r="r" b="b"/>
            <a:pathLst>
              <a:path w="1067434" h="179704">
                <a:moveTo>
                  <a:pt x="30810" y="0"/>
                </a:moveTo>
                <a:lnTo>
                  <a:pt x="0" y="0"/>
                </a:lnTo>
                <a:lnTo>
                  <a:pt x="0" y="136690"/>
                </a:lnTo>
                <a:lnTo>
                  <a:pt x="85166" y="136690"/>
                </a:lnTo>
                <a:lnTo>
                  <a:pt x="85166" y="110756"/>
                </a:lnTo>
                <a:lnTo>
                  <a:pt x="30810" y="110756"/>
                </a:lnTo>
                <a:lnTo>
                  <a:pt x="30810" y="0"/>
                </a:lnTo>
                <a:close/>
              </a:path>
              <a:path w="1067434" h="179704">
                <a:moveTo>
                  <a:pt x="130467" y="37528"/>
                </a:moveTo>
                <a:lnTo>
                  <a:pt x="99656" y="37528"/>
                </a:lnTo>
                <a:lnTo>
                  <a:pt x="99656" y="95745"/>
                </a:lnTo>
                <a:lnTo>
                  <a:pt x="102253" y="115404"/>
                </a:lnTo>
                <a:lnTo>
                  <a:pt x="109486" y="128812"/>
                </a:lnTo>
                <a:lnTo>
                  <a:pt x="120520" y="136482"/>
                </a:lnTo>
                <a:lnTo>
                  <a:pt x="134518" y="138925"/>
                </a:lnTo>
                <a:lnTo>
                  <a:pt x="146367" y="137246"/>
                </a:lnTo>
                <a:lnTo>
                  <a:pt x="155303" y="133097"/>
                </a:lnTo>
                <a:lnTo>
                  <a:pt x="161612" y="127807"/>
                </a:lnTo>
                <a:lnTo>
                  <a:pt x="165582" y="122707"/>
                </a:lnTo>
                <a:lnTo>
                  <a:pt x="193808" y="122707"/>
                </a:lnTo>
                <a:lnTo>
                  <a:pt x="193616" y="113995"/>
                </a:lnTo>
                <a:lnTo>
                  <a:pt x="146088" y="113995"/>
                </a:lnTo>
                <a:lnTo>
                  <a:pt x="139023" y="112406"/>
                </a:lnTo>
                <a:lnTo>
                  <a:pt x="134167" y="107832"/>
                </a:lnTo>
                <a:lnTo>
                  <a:pt x="131366" y="100557"/>
                </a:lnTo>
                <a:lnTo>
                  <a:pt x="130467" y="90868"/>
                </a:lnTo>
                <a:lnTo>
                  <a:pt x="130467" y="37528"/>
                </a:lnTo>
                <a:close/>
              </a:path>
              <a:path w="1067434" h="179704">
                <a:moveTo>
                  <a:pt x="193808" y="122707"/>
                </a:moveTo>
                <a:lnTo>
                  <a:pt x="166179" y="122707"/>
                </a:lnTo>
                <a:lnTo>
                  <a:pt x="167601" y="136690"/>
                </a:lnTo>
                <a:lnTo>
                  <a:pt x="194360" y="136690"/>
                </a:lnTo>
                <a:lnTo>
                  <a:pt x="194062" y="130031"/>
                </a:lnTo>
                <a:lnTo>
                  <a:pt x="193808" y="122707"/>
                </a:lnTo>
                <a:close/>
              </a:path>
              <a:path w="1067434" h="179704">
                <a:moveTo>
                  <a:pt x="193548" y="37528"/>
                </a:moveTo>
                <a:lnTo>
                  <a:pt x="162737" y="37528"/>
                </a:lnTo>
                <a:lnTo>
                  <a:pt x="162737" y="99186"/>
                </a:lnTo>
                <a:lnTo>
                  <a:pt x="162331" y="101422"/>
                </a:lnTo>
                <a:lnTo>
                  <a:pt x="161518" y="103250"/>
                </a:lnTo>
                <a:lnTo>
                  <a:pt x="159689" y="108115"/>
                </a:lnTo>
                <a:lnTo>
                  <a:pt x="154622" y="113995"/>
                </a:lnTo>
                <a:lnTo>
                  <a:pt x="193616" y="113995"/>
                </a:lnTo>
                <a:lnTo>
                  <a:pt x="193548" y="37528"/>
                </a:lnTo>
                <a:close/>
              </a:path>
              <a:path w="1067434" h="179704">
                <a:moveTo>
                  <a:pt x="243433" y="37528"/>
                </a:moveTo>
                <a:lnTo>
                  <a:pt x="216674" y="37528"/>
                </a:lnTo>
                <a:lnTo>
                  <a:pt x="217027" y="46067"/>
                </a:lnTo>
                <a:lnTo>
                  <a:pt x="217233" y="52050"/>
                </a:lnTo>
                <a:lnTo>
                  <a:pt x="217390" y="59065"/>
                </a:lnTo>
                <a:lnTo>
                  <a:pt x="217487" y="136690"/>
                </a:lnTo>
                <a:lnTo>
                  <a:pt x="248297" y="136690"/>
                </a:lnTo>
                <a:lnTo>
                  <a:pt x="248297" y="76644"/>
                </a:lnTo>
                <a:lnTo>
                  <a:pt x="248500" y="73812"/>
                </a:lnTo>
                <a:lnTo>
                  <a:pt x="251536" y="66103"/>
                </a:lnTo>
                <a:lnTo>
                  <a:pt x="256616" y="60223"/>
                </a:lnTo>
                <a:lnTo>
                  <a:pt x="309053" y="60223"/>
                </a:lnTo>
                <a:lnTo>
                  <a:pt x="308889" y="59065"/>
                </a:lnTo>
                <a:lnTo>
                  <a:pt x="304558" y="51307"/>
                </a:lnTo>
                <a:lnTo>
                  <a:pt x="244843" y="51307"/>
                </a:lnTo>
                <a:lnTo>
                  <a:pt x="243433" y="37528"/>
                </a:lnTo>
                <a:close/>
              </a:path>
              <a:path w="1067434" h="179704">
                <a:moveTo>
                  <a:pt x="309053" y="60223"/>
                </a:moveTo>
                <a:lnTo>
                  <a:pt x="265137" y="60223"/>
                </a:lnTo>
                <a:lnTo>
                  <a:pt x="272290" y="61784"/>
                </a:lnTo>
                <a:lnTo>
                  <a:pt x="277140" y="66178"/>
                </a:lnTo>
                <a:lnTo>
                  <a:pt x="279898" y="72969"/>
                </a:lnTo>
                <a:lnTo>
                  <a:pt x="280771" y="81724"/>
                </a:lnTo>
                <a:lnTo>
                  <a:pt x="280771" y="136690"/>
                </a:lnTo>
                <a:lnTo>
                  <a:pt x="311581" y="136690"/>
                </a:lnTo>
                <a:lnTo>
                  <a:pt x="311581" y="78066"/>
                </a:lnTo>
                <a:lnTo>
                  <a:pt x="309053" y="60223"/>
                </a:lnTo>
                <a:close/>
              </a:path>
              <a:path w="1067434" h="179704">
                <a:moveTo>
                  <a:pt x="276098" y="35293"/>
                </a:moveTo>
                <a:lnTo>
                  <a:pt x="264860" y="36882"/>
                </a:lnTo>
                <a:lnTo>
                  <a:pt x="256055" y="40867"/>
                </a:lnTo>
                <a:lnTo>
                  <a:pt x="249610" y="46067"/>
                </a:lnTo>
                <a:lnTo>
                  <a:pt x="245452" y="51307"/>
                </a:lnTo>
                <a:lnTo>
                  <a:pt x="304558" y="51307"/>
                </a:lnTo>
                <a:lnTo>
                  <a:pt x="301445" y="45731"/>
                </a:lnTo>
                <a:lnTo>
                  <a:pt x="290198" y="37870"/>
                </a:lnTo>
                <a:lnTo>
                  <a:pt x="276098" y="35293"/>
                </a:lnTo>
                <a:close/>
              </a:path>
              <a:path w="1067434" h="179704">
                <a:moveTo>
                  <a:pt x="344195" y="148069"/>
                </a:moveTo>
                <a:lnTo>
                  <a:pt x="373799" y="179082"/>
                </a:lnTo>
                <a:lnTo>
                  <a:pt x="384731" y="178494"/>
                </a:lnTo>
                <a:lnTo>
                  <a:pt x="421134" y="158446"/>
                </a:lnTo>
                <a:lnTo>
                  <a:pt x="422429" y="155574"/>
                </a:lnTo>
                <a:lnTo>
                  <a:pt x="372986" y="155574"/>
                </a:lnTo>
                <a:lnTo>
                  <a:pt x="364403" y="154916"/>
                </a:lnTo>
                <a:lnTo>
                  <a:pt x="356528" y="153193"/>
                </a:lnTo>
                <a:lnTo>
                  <a:pt x="349685" y="150785"/>
                </a:lnTo>
                <a:lnTo>
                  <a:pt x="344195" y="148069"/>
                </a:lnTo>
                <a:close/>
              </a:path>
              <a:path w="1067434" h="179704">
                <a:moveTo>
                  <a:pt x="429124" y="123113"/>
                </a:moveTo>
                <a:lnTo>
                  <a:pt x="398767" y="123113"/>
                </a:lnTo>
                <a:lnTo>
                  <a:pt x="398767" y="129400"/>
                </a:lnTo>
                <a:lnTo>
                  <a:pt x="396794" y="141280"/>
                </a:lnTo>
                <a:lnTo>
                  <a:pt x="391358" y="149412"/>
                </a:lnTo>
                <a:lnTo>
                  <a:pt x="383181" y="154081"/>
                </a:lnTo>
                <a:lnTo>
                  <a:pt x="372986" y="155574"/>
                </a:lnTo>
                <a:lnTo>
                  <a:pt x="422429" y="155574"/>
                </a:lnTo>
                <a:lnTo>
                  <a:pt x="425827" y="148039"/>
                </a:lnTo>
                <a:lnTo>
                  <a:pt x="428392" y="135919"/>
                </a:lnTo>
                <a:lnTo>
                  <a:pt x="429124" y="123113"/>
                </a:lnTo>
                <a:close/>
              </a:path>
              <a:path w="1067434" h="179704">
                <a:moveTo>
                  <a:pt x="374611" y="35293"/>
                </a:moveTo>
                <a:lnTo>
                  <a:pt x="357222" y="38959"/>
                </a:lnTo>
                <a:lnTo>
                  <a:pt x="342901" y="49429"/>
                </a:lnTo>
                <a:lnTo>
                  <a:pt x="333180" y="65928"/>
                </a:lnTo>
                <a:lnTo>
                  <a:pt x="329603" y="87617"/>
                </a:lnTo>
                <a:lnTo>
                  <a:pt x="332709" y="107143"/>
                </a:lnTo>
                <a:lnTo>
                  <a:pt x="341382" y="122401"/>
                </a:lnTo>
                <a:lnTo>
                  <a:pt x="354656" y="132331"/>
                </a:lnTo>
                <a:lnTo>
                  <a:pt x="371563" y="135877"/>
                </a:lnTo>
                <a:lnTo>
                  <a:pt x="379719" y="135022"/>
                </a:lnTo>
                <a:lnTo>
                  <a:pt x="387019" y="132534"/>
                </a:lnTo>
                <a:lnTo>
                  <a:pt x="393291" y="128526"/>
                </a:lnTo>
                <a:lnTo>
                  <a:pt x="398360" y="123113"/>
                </a:lnTo>
                <a:lnTo>
                  <a:pt x="429124" y="123113"/>
                </a:lnTo>
                <a:lnTo>
                  <a:pt x="429171" y="113182"/>
                </a:lnTo>
                <a:lnTo>
                  <a:pt x="380898" y="113182"/>
                </a:lnTo>
                <a:lnTo>
                  <a:pt x="372369" y="111143"/>
                </a:lnTo>
                <a:lnTo>
                  <a:pt x="366061" y="105546"/>
                </a:lnTo>
                <a:lnTo>
                  <a:pt x="362149" y="97173"/>
                </a:lnTo>
                <a:lnTo>
                  <a:pt x="360807" y="86804"/>
                </a:lnTo>
                <a:lnTo>
                  <a:pt x="362379" y="74778"/>
                </a:lnTo>
                <a:lnTo>
                  <a:pt x="366710" y="65913"/>
                </a:lnTo>
                <a:lnTo>
                  <a:pt x="373135" y="60465"/>
                </a:lnTo>
                <a:lnTo>
                  <a:pt x="381101" y="58597"/>
                </a:lnTo>
                <a:lnTo>
                  <a:pt x="429230" y="58597"/>
                </a:lnTo>
                <a:lnTo>
                  <a:pt x="429240" y="57172"/>
                </a:lnTo>
                <a:lnTo>
                  <a:pt x="429418" y="49479"/>
                </a:lnTo>
                <a:lnTo>
                  <a:pt x="401802" y="49479"/>
                </a:lnTo>
                <a:lnTo>
                  <a:pt x="397329" y="43758"/>
                </a:lnTo>
                <a:lnTo>
                  <a:pt x="391407" y="39271"/>
                </a:lnTo>
                <a:lnTo>
                  <a:pt x="383886" y="36341"/>
                </a:lnTo>
                <a:lnTo>
                  <a:pt x="374611" y="35293"/>
                </a:lnTo>
                <a:close/>
              </a:path>
              <a:path w="1067434" h="179704">
                <a:moveTo>
                  <a:pt x="429230" y="58597"/>
                </a:moveTo>
                <a:lnTo>
                  <a:pt x="389636" y="58597"/>
                </a:lnTo>
                <a:lnTo>
                  <a:pt x="395516" y="64071"/>
                </a:lnTo>
                <a:lnTo>
                  <a:pt x="397751" y="72186"/>
                </a:lnTo>
                <a:lnTo>
                  <a:pt x="398157" y="74015"/>
                </a:lnTo>
                <a:lnTo>
                  <a:pt x="398233" y="74778"/>
                </a:lnTo>
                <a:lnTo>
                  <a:pt x="398360" y="95122"/>
                </a:lnTo>
                <a:lnTo>
                  <a:pt x="398157" y="98374"/>
                </a:lnTo>
                <a:lnTo>
                  <a:pt x="397344" y="100812"/>
                </a:lnTo>
                <a:lnTo>
                  <a:pt x="395312" y="107911"/>
                </a:lnTo>
                <a:lnTo>
                  <a:pt x="389026" y="113182"/>
                </a:lnTo>
                <a:lnTo>
                  <a:pt x="429171" y="113182"/>
                </a:lnTo>
                <a:lnTo>
                  <a:pt x="429230" y="58597"/>
                </a:lnTo>
                <a:close/>
              </a:path>
              <a:path w="1067434" h="179704">
                <a:moveTo>
                  <a:pt x="429983" y="37528"/>
                </a:moveTo>
                <a:lnTo>
                  <a:pt x="403225" y="37528"/>
                </a:lnTo>
                <a:lnTo>
                  <a:pt x="402209" y="49479"/>
                </a:lnTo>
                <a:lnTo>
                  <a:pt x="429418" y="49479"/>
                </a:lnTo>
                <a:lnTo>
                  <a:pt x="429685" y="42811"/>
                </a:lnTo>
                <a:lnTo>
                  <a:pt x="429983" y="37528"/>
                </a:lnTo>
                <a:close/>
              </a:path>
              <a:path w="1067434" h="179704">
                <a:moveTo>
                  <a:pt x="554113" y="35293"/>
                </a:moveTo>
                <a:lnTo>
                  <a:pt x="545998" y="35293"/>
                </a:lnTo>
                <a:lnTo>
                  <a:pt x="521558" y="39451"/>
                </a:lnTo>
                <a:lnTo>
                  <a:pt x="503774" y="50776"/>
                </a:lnTo>
                <a:lnTo>
                  <a:pt x="492909" y="67541"/>
                </a:lnTo>
                <a:lnTo>
                  <a:pt x="489229" y="88023"/>
                </a:lnTo>
                <a:lnTo>
                  <a:pt x="492928" y="109039"/>
                </a:lnTo>
                <a:lnTo>
                  <a:pt x="503470" y="125012"/>
                </a:lnTo>
                <a:lnTo>
                  <a:pt x="520020" y="135165"/>
                </a:lnTo>
                <a:lnTo>
                  <a:pt x="541743" y="138722"/>
                </a:lnTo>
                <a:lnTo>
                  <a:pt x="550245" y="138363"/>
                </a:lnTo>
                <a:lnTo>
                  <a:pt x="557893" y="137377"/>
                </a:lnTo>
                <a:lnTo>
                  <a:pt x="564362" y="135898"/>
                </a:lnTo>
                <a:lnTo>
                  <a:pt x="569328" y="134061"/>
                </a:lnTo>
                <a:lnTo>
                  <a:pt x="566205" y="114604"/>
                </a:lnTo>
                <a:lnTo>
                  <a:pt x="548030" y="114604"/>
                </a:lnTo>
                <a:lnTo>
                  <a:pt x="537450" y="112800"/>
                </a:lnTo>
                <a:lnTo>
                  <a:pt x="528812" y="107476"/>
                </a:lnTo>
                <a:lnTo>
                  <a:pt x="522987" y="98767"/>
                </a:lnTo>
                <a:lnTo>
                  <a:pt x="520852" y="86804"/>
                </a:lnTo>
                <a:lnTo>
                  <a:pt x="522635" y="75613"/>
                </a:lnTo>
                <a:lnTo>
                  <a:pt x="527973" y="66817"/>
                </a:lnTo>
                <a:lnTo>
                  <a:pt x="536393" y="61065"/>
                </a:lnTo>
                <a:lnTo>
                  <a:pt x="547420" y="59004"/>
                </a:lnTo>
                <a:lnTo>
                  <a:pt x="565312" y="59004"/>
                </a:lnTo>
                <a:lnTo>
                  <a:pt x="569531" y="39141"/>
                </a:lnTo>
                <a:lnTo>
                  <a:pt x="563041" y="36715"/>
                </a:lnTo>
                <a:lnTo>
                  <a:pt x="554113" y="35293"/>
                </a:lnTo>
                <a:close/>
              </a:path>
              <a:path w="1067434" h="179704">
                <a:moveTo>
                  <a:pt x="565683" y="111353"/>
                </a:moveTo>
                <a:lnTo>
                  <a:pt x="561009" y="113385"/>
                </a:lnTo>
                <a:lnTo>
                  <a:pt x="555332" y="114604"/>
                </a:lnTo>
                <a:lnTo>
                  <a:pt x="566205" y="114604"/>
                </a:lnTo>
                <a:lnTo>
                  <a:pt x="565683" y="111353"/>
                </a:lnTo>
                <a:close/>
              </a:path>
              <a:path w="1067434" h="179704">
                <a:moveTo>
                  <a:pt x="565312" y="59004"/>
                </a:moveTo>
                <a:lnTo>
                  <a:pt x="555536" y="59004"/>
                </a:lnTo>
                <a:lnTo>
                  <a:pt x="561009" y="60426"/>
                </a:lnTo>
                <a:lnTo>
                  <a:pt x="564667" y="62039"/>
                </a:lnTo>
                <a:lnTo>
                  <a:pt x="565312" y="59004"/>
                </a:lnTo>
                <a:close/>
              </a:path>
              <a:path w="1067434" h="179704">
                <a:moveTo>
                  <a:pt x="663813" y="56362"/>
                </a:moveTo>
                <a:lnTo>
                  <a:pt x="634949" y="56362"/>
                </a:lnTo>
                <a:lnTo>
                  <a:pt x="637794" y="63880"/>
                </a:lnTo>
                <a:lnTo>
                  <a:pt x="637794" y="70586"/>
                </a:lnTo>
                <a:lnTo>
                  <a:pt x="613883" y="72888"/>
                </a:lnTo>
                <a:lnTo>
                  <a:pt x="595517" y="79882"/>
                </a:lnTo>
                <a:lnTo>
                  <a:pt x="583735" y="91707"/>
                </a:lnTo>
                <a:lnTo>
                  <a:pt x="579577" y="108496"/>
                </a:lnTo>
                <a:lnTo>
                  <a:pt x="581760" y="119931"/>
                </a:lnTo>
                <a:lnTo>
                  <a:pt x="588067" y="129649"/>
                </a:lnTo>
                <a:lnTo>
                  <a:pt x="598136" y="136397"/>
                </a:lnTo>
                <a:lnTo>
                  <a:pt x="611606" y="138925"/>
                </a:lnTo>
                <a:lnTo>
                  <a:pt x="620099" y="138137"/>
                </a:lnTo>
                <a:lnTo>
                  <a:pt x="627794" y="135810"/>
                </a:lnTo>
                <a:lnTo>
                  <a:pt x="634500" y="132003"/>
                </a:lnTo>
                <a:lnTo>
                  <a:pt x="640029" y="126771"/>
                </a:lnTo>
                <a:lnTo>
                  <a:pt x="668812" y="126771"/>
                </a:lnTo>
                <a:lnTo>
                  <a:pt x="668604" y="122085"/>
                </a:lnTo>
                <a:lnTo>
                  <a:pt x="668604" y="117246"/>
                </a:lnTo>
                <a:lnTo>
                  <a:pt x="615251" y="117246"/>
                </a:lnTo>
                <a:lnTo>
                  <a:pt x="609981" y="113385"/>
                </a:lnTo>
                <a:lnTo>
                  <a:pt x="609981" y="105460"/>
                </a:lnTo>
                <a:lnTo>
                  <a:pt x="612201" y="98051"/>
                </a:lnTo>
                <a:lnTo>
                  <a:pt x="618304" y="93229"/>
                </a:lnTo>
                <a:lnTo>
                  <a:pt x="627452" y="90614"/>
                </a:lnTo>
                <a:lnTo>
                  <a:pt x="638810" y="89827"/>
                </a:lnTo>
                <a:lnTo>
                  <a:pt x="668604" y="89827"/>
                </a:lnTo>
                <a:lnTo>
                  <a:pt x="668604" y="78079"/>
                </a:lnTo>
                <a:lnTo>
                  <a:pt x="666472" y="61434"/>
                </a:lnTo>
                <a:lnTo>
                  <a:pt x="663813" y="56362"/>
                </a:lnTo>
                <a:close/>
              </a:path>
              <a:path w="1067434" h="179704">
                <a:moveTo>
                  <a:pt x="668812" y="126771"/>
                </a:moveTo>
                <a:lnTo>
                  <a:pt x="640626" y="126771"/>
                </a:lnTo>
                <a:lnTo>
                  <a:pt x="642454" y="136690"/>
                </a:lnTo>
                <a:lnTo>
                  <a:pt x="670217" y="136690"/>
                </a:lnTo>
                <a:lnTo>
                  <a:pt x="669010" y="131216"/>
                </a:lnTo>
                <a:lnTo>
                  <a:pt x="668812" y="126771"/>
                </a:lnTo>
                <a:close/>
              </a:path>
              <a:path w="1067434" h="179704">
                <a:moveTo>
                  <a:pt x="668604" y="89827"/>
                </a:moveTo>
                <a:lnTo>
                  <a:pt x="638810" y="89827"/>
                </a:lnTo>
                <a:lnTo>
                  <a:pt x="638810" y="102425"/>
                </a:lnTo>
                <a:lnTo>
                  <a:pt x="638606" y="104254"/>
                </a:lnTo>
                <a:lnTo>
                  <a:pt x="638200" y="105867"/>
                </a:lnTo>
                <a:lnTo>
                  <a:pt x="636168" y="112166"/>
                </a:lnTo>
                <a:lnTo>
                  <a:pt x="629678" y="117246"/>
                </a:lnTo>
                <a:lnTo>
                  <a:pt x="668604" y="117246"/>
                </a:lnTo>
                <a:lnTo>
                  <a:pt x="668604" y="89827"/>
                </a:lnTo>
                <a:close/>
              </a:path>
              <a:path w="1067434" h="179704">
                <a:moveTo>
                  <a:pt x="625208" y="35090"/>
                </a:moveTo>
                <a:lnTo>
                  <a:pt x="612531" y="35941"/>
                </a:lnTo>
                <a:lnTo>
                  <a:pt x="601746" y="38104"/>
                </a:lnTo>
                <a:lnTo>
                  <a:pt x="593059" y="40989"/>
                </a:lnTo>
                <a:lnTo>
                  <a:pt x="586676" y="44005"/>
                </a:lnTo>
                <a:lnTo>
                  <a:pt x="592340" y="63880"/>
                </a:lnTo>
                <a:lnTo>
                  <a:pt x="597929" y="60991"/>
                </a:lnTo>
                <a:lnTo>
                  <a:pt x="604659" y="58597"/>
                </a:lnTo>
                <a:lnTo>
                  <a:pt x="612075" y="56965"/>
                </a:lnTo>
                <a:lnTo>
                  <a:pt x="619721" y="56362"/>
                </a:lnTo>
                <a:lnTo>
                  <a:pt x="663813" y="56362"/>
                </a:lnTo>
                <a:lnTo>
                  <a:pt x="659303" y="47759"/>
                </a:lnTo>
                <a:lnTo>
                  <a:pt x="645935" y="38497"/>
                </a:lnTo>
                <a:lnTo>
                  <a:pt x="625208" y="35090"/>
                </a:lnTo>
                <a:close/>
              </a:path>
              <a:path w="1067434" h="179704">
                <a:moveTo>
                  <a:pt x="717727" y="37528"/>
                </a:moveTo>
                <a:lnTo>
                  <a:pt x="690981" y="37528"/>
                </a:lnTo>
                <a:lnTo>
                  <a:pt x="691334" y="46067"/>
                </a:lnTo>
                <a:lnTo>
                  <a:pt x="691540" y="52050"/>
                </a:lnTo>
                <a:lnTo>
                  <a:pt x="691697" y="59065"/>
                </a:lnTo>
                <a:lnTo>
                  <a:pt x="691794" y="136690"/>
                </a:lnTo>
                <a:lnTo>
                  <a:pt x="722591" y="136690"/>
                </a:lnTo>
                <a:lnTo>
                  <a:pt x="722591" y="76644"/>
                </a:lnTo>
                <a:lnTo>
                  <a:pt x="722795" y="73812"/>
                </a:lnTo>
                <a:lnTo>
                  <a:pt x="725843" y="66103"/>
                </a:lnTo>
                <a:lnTo>
                  <a:pt x="730923" y="60223"/>
                </a:lnTo>
                <a:lnTo>
                  <a:pt x="783360" y="60223"/>
                </a:lnTo>
                <a:lnTo>
                  <a:pt x="783196" y="59065"/>
                </a:lnTo>
                <a:lnTo>
                  <a:pt x="778865" y="51307"/>
                </a:lnTo>
                <a:lnTo>
                  <a:pt x="719150" y="51307"/>
                </a:lnTo>
                <a:lnTo>
                  <a:pt x="717727" y="37528"/>
                </a:lnTo>
                <a:close/>
              </a:path>
              <a:path w="1067434" h="179704">
                <a:moveTo>
                  <a:pt x="783360" y="60223"/>
                </a:moveTo>
                <a:lnTo>
                  <a:pt x="739444" y="60223"/>
                </a:lnTo>
                <a:lnTo>
                  <a:pt x="746597" y="61784"/>
                </a:lnTo>
                <a:lnTo>
                  <a:pt x="751447" y="66178"/>
                </a:lnTo>
                <a:lnTo>
                  <a:pt x="754205" y="72969"/>
                </a:lnTo>
                <a:lnTo>
                  <a:pt x="755078" y="81724"/>
                </a:lnTo>
                <a:lnTo>
                  <a:pt x="755078" y="136690"/>
                </a:lnTo>
                <a:lnTo>
                  <a:pt x="785888" y="136690"/>
                </a:lnTo>
                <a:lnTo>
                  <a:pt x="785888" y="78066"/>
                </a:lnTo>
                <a:lnTo>
                  <a:pt x="783360" y="60223"/>
                </a:lnTo>
                <a:close/>
              </a:path>
              <a:path w="1067434" h="179704">
                <a:moveTo>
                  <a:pt x="750404" y="35293"/>
                </a:moveTo>
                <a:lnTo>
                  <a:pt x="739167" y="36882"/>
                </a:lnTo>
                <a:lnTo>
                  <a:pt x="730362" y="40867"/>
                </a:lnTo>
                <a:lnTo>
                  <a:pt x="723917" y="46067"/>
                </a:lnTo>
                <a:lnTo>
                  <a:pt x="719759" y="51307"/>
                </a:lnTo>
                <a:lnTo>
                  <a:pt x="778865" y="51307"/>
                </a:lnTo>
                <a:lnTo>
                  <a:pt x="775752" y="45731"/>
                </a:lnTo>
                <a:lnTo>
                  <a:pt x="764505" y="37870"/>
                </a:lnTo>
                <a:lnTo>
                  <a:pt x="750404" y="35293"/>
                </a:lnTo>
                <a:close/>
              </a:path>
              <a:path w="1067434" h="179704">
                <a:moveTo>
                  <a:pt x="868794" y="35293"/>
                </a:moveTo>
                <a:lnTo>
                  <a:pt x="860679" y="35293"/>
                </a:lnTo>
                <a:lnTo>
                  <a:pt x="836231" y="39451"/>
                </a:lnTo>
                <a:lnTo>
                  <a:pt x="818443" y="50776"/>
                </a:lnTo>
                <a:lnTo>
                  <a:pt x="807577" y="67541"/>
                </a:lnTo>
                <a:lnTo>
                  <a:pt x="803897" y="88023"/>
                </a:lnTo>
                <a:lnTo>
                  <a:pt x="807596" y="109039"/>
                </a:lnTo>
                <a:lnTo>
                  <a:pt x="818138" y="125012"/>
                </a:lnTo>
                <a:lnTo>
                  <a:pt x="834688" y="135165"/>
                </a:lnTo>
                <a:lnTo>
                  <a:pt x="856411" y="138722"/>
                </a:lnTo>
                <a:lnTo>
                  <a:pt x="864918" y="138363"/>
                </a:lnTo>
                <a:lnTo>
                  <a:pt x="872566" y="137377"/>
                </a:lnTo>
                <a:lnTo>
                  <a:pt x="879032" y="135898"/>
                </a:lnTo>
                <a:lnTo>
                  <a:pt x="883996" y="134061"/>
                </a:lnTo>
                <a:lnTo>
                  <a:pt x="880873" y="114604"/>
                </a:lnTo>
                <a:lnTo>
                  <a:pt x="862698" y="114604"/>
                </a:lnTo>
                <a:lnTo>
                  <a:pt x="852118" y="112800"/>
                </a:lnTo>
                <a:lnTo>
                  <a:pt x="843480" y="107476"/>
                </a:lnTo>
                <a:lnTo>
                  <a:pt x="837655" y="98767"/>
                </a:lnTo>
                <a:lnTo>
                  <a:pt x="835520" y="86804"/>
                </a:lnTo>
                <a:lnTo>
                  <a:pt x="837305" y="75613"/>
                </a:lnTo>
                <a:lnTo>
                  <a:pt x="842646" y="66817"/>
                </a:lnTo>
                <a:lnTo>
                  <a:pt x="851066" y="61065"/>
                </a:lnTo>
                <a:lnTo>
                  <a:pt x="862088" y="59004"/>
                </a:lnTo>
                <a:lnTo>
                  <a:pt x="879980" y="59004"/>
                </a:lnTo>
                <a:lnTo>
                  <a:pt x="884199" y="39141"/>
                </a:lnTo>
                <a:lnTo>
                  <a:pt x="877709" y="36715"/>
                </a:lnTo>
                <a:lnTo>
                  <a:pt x="868794" y="35293"/>
                </a:lnTo>
                <a:close/>
              </a:path>
              <a:path w="1067434" h="179704">
                <a:moveTo>
                  <a:pt x="880351" y="111353"/>
                </a:moveTo>
                <a:lnTo>
                  <a:pt x="875690" y="113385"/>
                </a:lnTo>
                <a:lnTo>
                  <a:pt x="870000" y="114604"/>
                </a:lnTo>
                <a:lnTo>
                  <a:pt x="880873" y="114604"/>
                </a:lnTo>
                <a:lnTo>
                  <a:pt x="880351" y="111353"/>
                </a:lnTo>
                <a:close/>
              </a:path>
              <a:path w="1067434" h="179704">
                <a:moveTo>
                  <a:pt x="879980" y="59004"/>
                </a:moveTo>
                <a:lnTo>
                  <a:pt x="870204" y="59004"/>
                </a:lnTo>
                <a:lnTo>
                  <a:pt x="875690" y="60426"/>
                </a:lnTo>
                <a:lnTo>
                  <a:pt x="879335" y="62039"/>
                </a:lnTo>
                <a:lnTo>
                  <a:pt x="879980" y="59004"/>
                </a:lnTo>
                <a:close/>
              </a:path>
              <a:path w="1067434" h="179704">
                <a:moveTo>
                  <a:pt x="943330" y="35293"/>
                </a:moveTo>
                <a:lnTo>
                  <a:pt x="905344" y="52325"/>
                </a:lnTo>
                <a:lnTo>
                  <a:pt x="893229" y="88226"/>
                </a:lnTo>
                <a:lnTo>
                  <a:pt x="896763" y="109211"/>
                </a:lnTo>
                <a:lnTo>
                  <a:pt x="907065" y="125114"/>
                </a:lnTo>
                <a:lnTo>
                  <a:pt x="923682" y="135197"/>
                </a:lnTo>
                <a:lnTo>
                  <a:pt x="946162" y="138722"/>
                </a:lnTo>
                <a:lnTo>
                  <a:pt x="955999" y="138338"/>
                </a:lnTo>
                <a:lnTo>
                  <a:pt x="965336" y="137174"/>
                </a:lnTo>
                <a:lnTo>
                  <a:pt x="974104" y="135197"/>
                </a:lnTo>
                <a:lnTo>
                  <a:pt x="982052" y="132435"/>
                </a:lnTo>
                <a:lnTo>
                  <a:pt x="978829" y="115823"/>
                </a:lnTo>
                <a:lnTo>
                  <a:pt x="950633" y="115823"/>
                </a:lnTo>
                <a:lnTo>
                  <a:pt x="940288" y="114671"/>
                </a:lnTo>
                <a:lnTo>
                  <a:pt x="931524" y="111177"/>
                </a:lnTo>
                <a:lnTo>
                  <a:pt x="925310" y="105285"/>
                </a:lnTo>
                <a:lnTo>
                  <a:pt x="922616" y="96939"/>
                </a:lnTo>
                <a:lnTo>
                  <a:pt x="986523" y="96939"/>
                </a:lnTo>
                <a:lnTo>
                  <a:pt x="986916" y="94703"/>
                </a:lnTo>
                <a:lnTo>
                  <a:pt x="987526" y="90042"/>
                </a:lnTo>
                <a:lnTo>
                  <a:pt x="987526" y="84772"/>
                </a:lnTo>
                <a:lnTo>
                  <a:pt x="986343" y="75857"/>
                </a:lnTo>
                <a:lnTo>
                  <a:pt x="922413" y="75857"/>
                </a:lnTo>
                <a:lnTo>
                  <a:pt x="923912" y="69292"/>
                </a:lnTo>
                <a:lnTo>
                  <a:pt x="927390" y="62761"/>
                </a:lnTo>
                <a:lnTo>
                  <a:pt x="933152" y="57753"/>
                </a:lnTo>
                <a:lnTo>
                  <a:pt x="941501" y="55752"/>
                </a:lnTo>
                <a:lnTo>
                  <a:pt x="979830" y="55752"/>
                </a:lnTo>
                <a:lnTo>
                  <a:pt x="977444" y="50826"/>
                </a:lnTo>
                <a:lnTo>
                  <a:pt x="963753" y="39572"/>
                </a:lnTo>
                <a:lnTo>
                  <a:pt x="943330" y="35293"/>
                </a:lnTo>
                <a:close/>
              </a:path>
              <a:path w="1067434" h="179704">
                <a:moveTo>
                  <a:pt x="978001" y="111556"/>
                </a:moveTo>
                <a:lnTo>
                  <a:pt x="971705" y="113423"/>
                </a:lnTo>
                <a:lnTo>
                  <a:pt x="965160" y="114757"/>
                </a:lnTo>
                <a:lnTo>
                  <a:pt x="958193" y="115557"/>
                </a:lnTo>
                <a:lnTo>
                  <a:pt x="950633" y="115823"/>
                </a:lnTo>
                <a:lnTo>
                  <a:pt x="978829" y="115823"/>
                </a:lnTo>
                <a:lnTo>
                  <a:pt x="978001" y="111556"/>
                </a:lnTo>
                <a:close/>
              </a:path>
              <a:path w="1067434" h="179704">
                <a:moveTo>
                  <a:pt x="979830" y="55752"/>
                </a:moveTo>
                <a:lnTo>
                  <a:pt x="941501" y="55752"/>
                </a:lnTo>
                <a:lnTo>
                  <a:pt x="950223" y="57838"/>
                </a:lnTo>
                <a:lnTo>
                  <a:pt x="955555" y="62990"/>
                </a:lnTo>
                <a:lnTo>
                  <a:pt x="958223" y="69549"/>
                </a:lnTo>
                <a:lnTo>
                  <a:pt x="958951" y="75857"/>
                </a:lnTo>
                <a:lnTo>
                  <a:pt x="986343" y="75857"/>
                </a:lnTo>
                <a:lnTo>
                  <a:pt x="985126" y="66684"/>
                </a:lnTo>
                <a:lnTo>
                  <a:pt x="979830" y="55752"/>
                </a:lnTo>
                <a:close/>
              </a:path>
              <a:path w="1067434" h="179704">
                <a:moveTo>
                  <a:pt x="1031532" y="37528"/>
                </a:moveTo>
                <a:lnTo>
                  <a:pt x="1005179" y="37528"/>
                </a:lnTo>
                <a:lnTo>
                  <a:pt x="1005563" y="44166"/>
                </a:lnTo>
                <a:lnTo>
                  <a:pt x="1005814" y="51568"/>
                </a:lnTo>
                <a:lnTo>
                  <a:pt x="1005881" y="55765"/>
                </a:lnTo>
                <a:lnTo>
                  <a:pt x="1005992" y="136690"/>
                </a:lnTo>
                <a:lnTo>
                  <a:pt x="1036802" y="136690"/>
                </a:lnTo>
                <a:lnTo>
                  <a:pt x="1036802" y="83946"/>
                </a:lnTo>
                <a:lnTo>
                  <a:pt x="1037005" y="81521"/>
                </a:lnTo>
                <a:lnTo>
                  <a:pt x="1058506" y="63868"/>
                </a:lnTo>
                <a:lnTo>
                  <a:pt x="1066825" y="63868"/>
                </a:lnTo>
                <a:lnTo>
                  <a:pt x="1066825" y="55765"/>
                </a:lnTo>
                <a:lnTo>
                  <a:pt x="1032751" y="55765"/>
                </a:lnTo>
                <a:lnTo>
                  <a:pt x="1031532" y="37528"/>
                </a:lnTo>
                <a:close/>
              </a:path>
              <a:path w="1067434" h="179704">
                <a:moveTo>
                  <a:pt x="1066825" y="63868"/>
                </a:moveTo>
                <a:lnTo>
                  <a:pt x="1061948" y="63868"/>
                </a:lnTo>
                <a:lnTo>
                  <a:pt x="1066825" y="64681"/>
                </a:lnTo>
                <a:lnTo>
                  <a:pt x="1066825" y="63868"/>
                </a:lnTo>
                <a:close/>
              </a:path>
              <a:path w="1067434" h="179704">
                <a:moveTo>
                  <a:pt x="1063167" y="35090"/>
                </a:moveTo>
                <a:lnTo>
                  <a:pt x="1060335" y="35090"/>
                </a:lnTo>
                <a:lnTo>
                  <a:pt x="1052755" y="36268"/>
                </a:lnTo>
                <a:lnTo>
                  <a:pt x="1045197" y="39955"/>
                </a:lnTo>
                <a:lnTo>
                  <a:pt x="1038515" y="46379"/>
                </a:lnTo>
                <a:lnTo>
                  <a:pt x="1033564" y="55765"/>
                </a:lnTo>
                <a:lnTo>
                  <a:pt x="1066825" y="55765"/>
                </a:lnTo>
                <a:lnTo>
                  <a:pt x="1066825" y="35699"/>
                </a:lnTo>
                <a:lnTo>
                  <a:pt x="1064590" y="35293"/>
                </a:lnTo>
                <a:lnTo>
                  <a:pt x="1063167" y="350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84425" y="2951615"/>
            <a:ext cx="372110" cy="173990"/>
          </a:xfrm>
          <a:custGeom>
            <a:avLst/>
            <a:gdLst/>
            <a:ahLst/>
            <a:cxnLst/>
            <a:rect l="l" t="t" r="r" b="b"/>
            <a:pathLst>
              <a:path w="372109" h="173989">
                <a:moveTo>
                  <a:pt x="76936" y="37693"/>
                </a:moveTo>
                <a:lnTo>
                  <a:pt x="38989" y="37693"/>
                </a:lnTo>
                <a:lnTo>
                  <a:pt x="38989" y="170649"/>
                </a:lnTo>
                <a:lnTo>
                  <a:pt x="76936" y="170649"/>
                </a:lnTo>
                <a:lnTo>
                  <a:pt x="76936" y="37693"/>
                </a:lnTo>
                <a:close/>
              </a:path>
              <a:path w="372109" h="173989">
                <a:moveTo>
                  <a:pt x="76936" y="2844"/>
                </a:moveTo>
                <a:lnTo>
                  <a:pt x="44665" y="2844"/>
                </a:lnTo>
                <a:lnTo>
                  <a:pt x="0" y="23495"/>
                </a:lnTo>
                <a:lnTo>
                  <a:pt x="6464" y="52920"/>
                </a:lnTo>
                <a:lnTo>
                  <a:pt x="38468" y="37693"/>
                </a:lnTo>
                <a:lnTo>
                  <a:pt x="76936" y="37693"/>
                </a:lnTo>
                <a:lnTo>
                  <a:pt x="76936" y="2844"/>
                </a:lnTo>
                <a:close/>
              </a:path>
              <a:path w="372109" h="173989">
                <a:moveTo>
                  <a:pt x="232994" y="2844"/>
                </a:moveTo>
                <a:lnTo>
                  <a:pt x="114503" y="2844"/>
                </a:lnTo>
                <a:lnTo>
                  <a:pt x="114503" y="35115"/>
                </a:lnTo>
                <a:lnTo>
                  <a:pt x="191439" y="35115"/>
                </a:lnTo>
                <a:lnTo>
                  <a:pt x="191439" y="35623"/>
                </a:lnTo>
                <a:lnTo>
                  <a:pt x="122250" y="170649"/>
                </a:lnTo>
                <a:lnTo>
                  <a:pt x="163804" y="170649"/>
                </a:lnTo>
                <a:lnTo>
                  <a:pt x="232994" y="27622"/>
                </a:lnTo>
                <a:lnTo>
                  <a:pt x="232994" y="2844"/>
                </a:lnTo>
                <a:close/>
              </a:path>
              <a:path w="372109" h="173989">
                <a:moveTo>
                  <a:pt x="309435" y="0"/>
                </a:moveTo>
                <a:lnTo>
                  <a:pt x="281175" y="6733"/>
                </a:lnTo>
                <a:lnTo>
                  <a:pt x="261288" y="25206"/>
                </a:lnTo>
                <a:lnTo>
                  <a:pt x="249533" y="52828"/>
                </a:lnTo>
                <a:lnTo>
                  <a:pt x="245668" y="87007"/>
                </a:lnTo>
                <a:lnTo>
                  <a:pt x="249485" y="120559"/>
                </a:lnTo>
                <a:lnTo>
                  <a:pt x="260873" y="148062"/>
                </a:lnTo>
                <a:lnTo>
                  <a:pt x="280344" y="166660"/>
                </a:lnTo>
                <a:lnTo>
                  <a:pt x="308406" y="173494"/>
                </a:lnTo>
                <a:lnTo>
                  <a:pt x="336300" y="167080"/>
                </a:lnTo>
                <a:lnTo>
                  <a:pt x="356136" y="149094"/>
                </a:lnTo>
                <a:lnTo>
                  <a:pt x="358403" y="143802"/>
                </a:lnTo>
                <a:lnTo>
                  <a:pt x="309181" y="143802"/>
                </a:lnTo>
                <a:lnTo>
                  <a:pt x="299072" y="140337"/>
                </a:lnTo>
                <a:lnTo>
                  <a:pt x="291431" y="129830"/>
                </a:lnTo>
                <a:lnTo>
                  <a:pt x="286598" y="112110"/>
                </a:lnTo>
                <a:lnTo>
                  <a:pt x="284911" y="87007"/>
                </a:lnTo>
                <a:lnTo>
                  <a:pt x="286667" y="61496"/>
                </a:lnTo>
                <a:lnTo>
                  <a:pt x="291595" y="43634"/>
                </a:lnTo>
                <a:lnTo>
                  <a:pt x="299185" y="33129"/>
                </a:lnTo>
                <a:lnTo>
                  <a:pt x="308927" y="29692"/>
                </a:lnTo>
                <a:lnTo>
                  <a:pt x="359010" y="29692"/>
                </a:lnTo>
                <a:lnTo>
                  <a:pt x="357427" y="25752"/>
                </a:lnTo>
                <a:lnTo>
                  <a:pt x="338042" y="6970"/>
                </a:lnTo>
                <a:lnTo>
                  <a:pt x="309435" y="0"/>
                </a:lnTo>
                <a:close/>
              </a:path>
              <a:path w="372109" h="173989">
                <a:moveTo>
                  <a:pt x="359010" y="29692"/>
                </a:moveTo>
                <a:lnTo>
                  <a:pt x="308927" y="29692"/>
                </a:lnTo>
                <a:lnTo>
                  <a:pt x="319281" y="33339"/>
                </a:lnTo>
                <a:lnTo>
                  <a:pt x="326707" y="44149"/>
                </a:lnTo>
                <a:lnTo>
                  <a:pt x="331180" y="61930"/>
                </a:lnTo>
                <a:lnTo>
                  <a:pt x="332644" y="85966"/>
                </a:lnTo>
                <a:lnTo>
                  <a:pt x="332644" y="87007"/>
                </a:lnTo>
                <a:lnTo>
                  <a:pt x="331146" y="111564"/>
                </a:lnTo>
                <a:lnTo>
                  <a:pt x="326639" y="129474"/>
                </a:lnTo>
                <a:lnTo>
                  <a:pt x="319276" y="140220"/>
                </a:lnTo>
                <a:lnTo>
                  <a:pt x="309181" y="143802"/>
                </a:lnTo>
                <a:lnTo>
                  <a:pt x="358403" y="143802"/>
                </a:lnTo>
                <a:lnTo>
                  <a:pt x="367985" y="121427"/>
                </a:lnTo>
                <a:lnTo>
                  <a:pt x="371919" y="85966"/>
                </a:lnTo>
                <a:lnTo>
                  <a:pt x="368437" y="53149"/>
                </a:lnTo>
                <a:lnTo>
                  <a:pt x="359010" y="29692"/>
                </a:lnTo>
                <a:close/>
              </a:path>
            </a:pathLst>
          </a:custGeom>
          <a:solidFill>
            <a:srgbClr val="005A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4294967295"/>
          </p:nvPr>
        </p:nvSpPr>
        <p:spPr>
          <a:xfrm>
            <a:off x="387350" y="6475648"/>
            <a:ext cx="2092325" cy="153888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Results </a:t>
            </a:r>
            <a:r>
              <a:rPr spc="-10" dirty="0"/>
              <a:t>for </a:t>
            </a:r>
            <a:r>
              <a:rPr spc="-5" dirty="0"/>
              <a:t>priority</a:t>
            </a:r>
            <a:r>
              <a:rPr spc="-50" dirty="0"/>
              <a:t> </a:t>
            </a:r>
            <a:r>
              <a:rPr spc="-5" dirty="0"/>
              <a:t>carcinogens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356728" y="6473540"/>
            <a:ext cx="269367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532380" algn="l"/>
              </a:tabLst>
            </a:pP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B</a:t>
            </a:r>
            <a:r>
              <a:rPr sz="1000" spc="-5" dirty="0">
                <a:solidFill>
                  <a:srgbClr val="005A96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rden </a:t>
            </a:r>
            <a:r>
              <a:rPr sz="1000" spc="-5" dirty="0">
                <a:solidFill>
                  <a:srgbClr val="005A96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f </a:t>
            </a:r>
            <a:r>
              <a:rPr sz="1000" spc="5" dirty="0">
                <a:solidFill>
                  <a:srgbClr val="005A96"/>
                </a:solidFill>
                <a:latin typeface="Arial"/>
                <a:cs typeface="Arial"/>
              </a:rPr>
              <a:t>O</a:t>
            </a:r>
            <a:r>
              <a:rPr sz="1000" spc="10" dirty="0">
                <a:solidFill>
                  <a:srgbClr val="005A96"/>
                </a:solidFill>
                <a:latin typeface="Arial"/>
                <a:cs typeface="Arial"/>
              </a:rPr>
              <a:t>c</a:t>
            </a:r>
            <a:r>
              <a:rPr sz="1000" spc="5" dirty="0">
                <a:solidFill>
                  <a:srgbClr val="005A96"/>
                </a:solidFill>
                <a:latin typeface="Arial"/>
                <a:cs typeface="Arial"/>
              </a:rPr>
              <a:t>c</a:t>
            </a:r>
            <a:r>
              <a:rPr sz="1000" spc="-5" dirty="0">
                <a:solidFill>
                  <a:srgbClr val="005A96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p</a:t>
            </a:r>
            <a:r>
              <a:rPr sz="1000" spc="-5" dirty="0">
                <a:solidFill>
                  <a:srgbClr val="005A96"/>
                </a:solidFill>
                <a:latin typeface="Arial"/>
                <a:cs typeface="Arial"/>
              </a:rPr>
              <a:t>a</a:t>
            </a:r>
            <a:r>
              <a:rPr sz="1000" spc="0" dirty="0">
                <a:solidFill>
                  <a:srgbClr val="005A96"/>
                </a:solidFill>
                <a:latin typeface="Arial"/>
                <a:cs typeface="Arial"/>
              </a:rPr>
              <a:t>tio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nal Can</a:t>
            </a:r>
            <a:r>
              <a:rPr sz="1000" spc="10" dirty="0">
                <a:solidFill>
                  <a:srgbClr val="005A96"/>
                </a:solidFill>
                <a:latin typeface="Arial"/>
                <a:cs typeface="Arial"/>
              </a:rPr>
              <a:t>c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er in </a:t>
            </a:r>
            <a:r>
              <a:rPr sz="1000" spc="5" dirty="0">
                <a:solidFill>
                  <a:srgbClr val="005A96"/>
                </a:solidFill>
                <a:latin typeface="Arial"/>
                <a:cs typeface="Arial"/>
              </a:rPr>
              <a:t>O</a:t>
            </a:r>
            <a:r>
              <a:rPr sz="1000" spc="-10" dirty="0">
                <a:solidFill>
                  <a:srgbClr val="005A96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005A96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005A96"/>
                </a:solidFill>
                <a:latin typeface="Arial"/>
                <a:cs typeface="Arial"/>
              </a:rPr>
              <a:t>r</a:t>
            </a:r>
            <a:r>
              <a:rPr sz="1000" spc="0" dirty="0">
                <a:solidFill>
                  <a:srgbClr val="005A96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o	</a:t>
            </a:r>
            <a:r>
              <a:rPr sz="1000" b="1" spc="15" dirty="0">
                <a:solidFill>
                  <a:srgbClr val="005A96"/>
                </a:solidFill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0" y="0"/>
            <a:ext cx="8572500" cy="1371600"/>
          </a:xfrm>
          <a:custGeom>
            <a:avLst/>
            <a:gdLst/>
            <a:ahLst/>
            <a:cxnLst/>
            <a:rect l="l" t="t" r="r" b="b"/>
            <a:pathLst>
              <a:path w="8572500" h="1371600">
                <a:moveTo>
                  <a:pt x="8572500" y="0"/>
                </a:moveTo>
                <a:lnTo>
                  <a:pt x="0" y="0"/>
                </a:lnTo>
                <a:lnTo>
                  <a:pt x="0" y="1371600"/>
                </a:lnTo>
                <a:lnTo>
                  <a:pt x="8255025" y="1371600"/>
                </a:lnTo>
                <a:lnTo>
                  <a:pt x="8438565" y="1366639"/>
                </a:lnTo>
                <a:lnTo>
                  <a:pt x="8532815" y="1331915"/>
                </a:lnTo>
                <a:lnTo>
                  <a:pt x="8567539" y="1237665"/>
                </a:lnTo>
                <a:lnTo>
                  <a:pt x="8572500" y="1054125"/>
                </a:lnTo>
                <a:lnTo>
                  <a:pt x="8572500" y="0"/>
                </a:lnTo>
                <a:close/>
              </a:path>
            </a:pathLst>
          </a:custGeom>
          <a:solidFill>
            <a:srgbClr val="CE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7350" y="572310"/>
            <a:ext cx="7670165" cy="63754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360"/>
              </a:spcBef>
            </a:pPr>
            <a:r>
              <a:rPr spc="0" dirty="0"/>
              <a:t>Industry </a:t>
            </a:r>
            <a:r>
              <a:rPr dirty="0"/>
              <a:t>breakdown </a:t>
            </a:r>
            <a:r>
              <a:rPr spc="-15" dirty="0"/>
              <a:t>of </a:t>
            </a:r>
            <a:r>
              <a:rPr spc="0" dirty="0"/>
              <a:t>total </a:t>
            </a:r>
            <a:r>
              <a:rPr spc="-15" dirty="0"/>
              <a:t>bladder </a:t>
            </a:r>
            <a:r>
              <a:rPr spc="5" dirty="0"/>
              <a:t>cancers </a:t>
            </a:r>
            <a:r>
              <a:rPr dirty="0"/>
              <a:t>that </a:t>
            </a:r>
            <a:r>
              <a:rPr spc="-10" dirty="0"/>
              <a:t>may </a:t>
            </a:r>
            <a:r>
              <a:rPr spc="0" dirty="0"/>
              <a:t>be  </a:t>
            </a:r>
            <a:r>
              <a:rPr dirty="0"/>
              <a:t>attributed </a:t>
            </a:r>
            <a:r>
              <a:rPr spc="-10" dirty="0"/>
              <a:t>to </a:t>
            </a:r>
            <a:r>
              <a:rPr spc="-5" dirty="0"/>
              <a:t>occupational </a:t>
            </a:r>
            <a:r>
              <a:rPr dirty="0"/>
              <a:t>diesel engine exhaust </a:t>
            </a:r>
            <a:r>
              <a:rPr spc="-25" dirty="0"/>
              <a:t>(DEE) </a:t>
            </a:r>
            <a:r>
              <a:rPr spc="-5" dirty="0"/>
              <a:t> </a:t>
            </a:r>
            <a:r>
              <a:rPr spc="5" dirty="0"/>
              <a:t>exposure</a:t>
            </a:r>
          </a:p>
        </p:txBody>
      </p:sp>
      <p:sp>
        <p:nvSpPr>
          <p:cNvPr id="4" name="object 4"/>
          <p:cNvSpPr/>
          <p:nvPr/>
        </p:nvSpPr>
        <p:spPr>
          <a:xfrm>
            <a:off x="400050" y="1562569"/>
            <a:ext cx="5049774" cy="3580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7350" y="5578664"/>
            <a:ext cx="1588770" cy="39560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100" b="1" spc="-10" dirty="0">
                <a:solidFill>
                  <a:srgbClr val="231F20"/>
                </a:solidFill>
                <a:latin typeface="Arial"/>
                <a:cs typeface="Arial"/>
              </a:rPr>
              <a:t>NOTES: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AF: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attributable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fraction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94044" y="1627634"/>
            <a:ext cx="0" cy="3567429"/>
          </a:xfrm>
          <a:custGeom>
            <a:avLst/>
            <a:gdLst/>
            <a:ahLst/>
            <a:cxnLst/>
            <a:rect l="l" t="t" r="r" b="b"/>
            <a:pathLst>
              <a:path h="3567429">
                <a:moveTo>
                  <a:pt x="0" y="3567087"/>
                </a:moveTo>
                <a:lnTo>
                  <a:pt x="0" y="0"/>
                </a:lnTo>
              </a:path>
            </a:pathLst>
          </a:custGeom>
          <a:ln w="25400">
            <a:solidFill>
              <a:srgbClr val="005A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74276" y="3598967"/>
            <a:ext cx="778510" cy="139700"/>
          </a:xfrm>
          <a:custGeom>
            <a:avLst/>
            <a:gdLst/>
            <a:ahLst/>
            <a:cxnLst/>
            <a:rect l="l" t="t" r="r" b="b"/>
            <a:pathLst>
              <a:path w="778509" h="139700">
                <a:moveTo>
                  <a:pt x="58800" y="0"/>
                </a:moveTo>
                <a:lnTo>
                  <a:pt x="49479" y="0"/>
                </a:lnTo>
                <a:lnTo>
                  <a:pt x="0" y="136690"/>
                </a:lnTo>
                <a:lnTo>
                  <a:pt x="9931" y="136690"/>
                </a:lnTo>
                <a:lnTo>
                  <a:pt x="26758" y="88823"/>
                </a:lnTo>
                <a:lnTo>
                  <a:pt x="90829" y="88823"/>
                </a:lnTo>
                <a:lnTo>
                  <a:pt x="87912" y="80733"/>
                </a:lnTo>
                <a:lnTo>
                  <a:pt x="29806" y="80733"/>
                </a:lnTo>
                <a:lnTo>
                  <a:pt x="46634" y="34683"/>
                </a:lnTo>
                <a:lnTo>
                  <a:pt x="49479" y="25946"/>
                </a:lnTo>
                <a:lnTo>
                  <a:pt x="51714" y="18846"/>
                </a:lnTo>
                <a:lnTo>
                  <a:pt x="53733" y="10934"/>
                </a:lnTo>
                <a:lnTo>
                  <a:pt x="62743" y="10934"/>
                </a:lnTo>
                <a:lnTo>
                  <a:pt x="58800" y="0"/>
                </a:lnTo>
                <a:close/>
              </a:path>
              <a:path w="778509" h="139700">
                <a:moveTo>
                  <a:pt x="90829" y="88823"/>
                </a:moveTo>
                <a:lnTo>
                  <a:pt x="80911" y="88823"/>
                </a:lnTo>
                <a:lnTo>
                  <a:pt x="98145" y="136690"/>
                </a:lnTo>
                <a:lnTo>
                  <a:pt x="108089" y="136690"/>
                </a:lnTo>
                <a:lnTo>
                  <a:pt x="90829" y="88823"/>
                </a:lnTo>
                <a:close/>
              </a:path>
              <a:path w="778509" h="139700">
                <a:moveTo>
                  <a:pt x="62743" y="10934"/>
                </a:moveTo>
                <a:lnTo>
                  <a:pt x="54140" y="10934"/>
                </a:lnTo>
                <a:lnTo>
                  <a:pt x="58000" y="25539"/>
                </a:lnTo>
                <a:lnTo>
                  <a:pt x="61239" y="35077"/>
                </a:lnTo>
                <a:lnTo>
                  <a:pt x="77863" y="80733"/>
                </a:lnTo>
                <a:lnTo>
                  <a:pt x="87912" y="80733"/>
                </a:lnTo>
                <a:lnTo>
                  <a:pt x="62743" y="10934"/>
                </a:lnTo>
                <a:close/>
              </a:path>
              <a:path w="778509" h="139700">
                <a:moveTo>
                  <a:pt x="193217" y="0"/>
                </a:moveTo>
                <a:lnTo>
                  <a:pt x="125691" y="0"/>
                </a:lnTo>
                <a:lnTo>
                  <a:pt x="125691" y="136690"/>
                </a:lnTo>
                <a:lnTo>
                  <a:pt x="135407" y="136690"/>
                </a:lnTo>
                <a:lnTo>
                  <a:pt x="135407" y="70573"/>
                </a:lnTo>
                <a:lnTo>
                  <a:pt x="188556" y="70573"/>
                </a:lnTo>
                <a:lnTo>
                  <a:pt x="188556" y="62484"/>
                </a:lnTo>
                <a:lnTo>
                  <a:pt x="135407" y="62484"/>
                </a:lnTo>
                <a:lnTo>
                  <a:pt x="135407" y="8089"/>
                </a:lnTo>
                <a:lnTo>
                  <a:pt x="193217" y="8089"/>
                </a:lnTo>
                <a:lnTo>
                  <a:pt x="193217" y="0"/>
                </a:lnTo>
                <a:close/>
              </a:path>
              <a:path w="778509" h="139700">
                <a:moveTo>
                  <a:pt x="360159" y="58623"/>
                </a:moveTo>
                <a:lnTo>
                  <a:pt x="255511" y="58623"/>
                </a:lnTo>
                <a:lnTo>
                  <a:pt x="255511" y="66713"/>
                </a:lnTo>
                <a:lnTo>
                  <a:pt x="360159" y="66713"/>
                </a:lnTo>
                <a:lnTo>
                  <a:pt x="360159" y="58623"/>
                </a:lnTo>
                <a:close/>
              </a:path>
              <a:path w="778509" h="139700">
                <a:moveTo>
                  <a:pt x="360159" y="97167"/>
                </a:moveTo>
                <a:lnTo>
                  <a:pt x="255511" y="97167"/>
                </a:lnTo>
                <a:lnTo>
                  <a:pt x="255511" y="105257"/>
                </a:lnTo>
                <a:lnTo>
                  <a:pt x="360159" y="105257"/>
                </a:lnTo>
                <a:lnTo>
                  <a:pt x="360159" y="97167"/>
                </a:lnTo>
                <a:close/>
              </a:path>
              <a:path w="778509" h="139700">
                <a:moveTo>
                  <a:pt x="483927" y="11137"/>
                </a:moveTo>
                <a:lnTo>
                  <a:pt x="458355" y="11137"/>
                </a:lnTo>
                <a:lnTo>
                  <a:pt x="472238" y="13686"/>
                </a:lnTo>
                <a:lnTo>
                  <a:pt x="481023" y="20418"/>
                </a:lnTo>
                <a:lnTo>
                  <a:pt x="485625" y="29965"/>
                </a:lnTo>
                <a:lnTo>
                  <a:pt x="486956" y="40957"/>
                </a:lnTo>
                <a:lnTo>
                  <a:pt x="483878" y="57570"/>
                </a:lnTo>
                <a:lnTo>
                  <a:pt x="474352" y="74661"/>
                </a:lnTo>
                <a:lnTo>
                  <a:pt x="457943" y="94226"/>
                </a:lnTo>
                <a:lnTo>
                  <a:pt x="434212" y="118262"/>
                </a:lnTo>
                <a:lnTo>
                  <a:pt x="422046" y="130835"/>
                </a:lnTo>
                <a:lnTo>
                  <a:pt x="422046" y="136690"/>
                </a:lnTo>
                <a:lnTo>
                  <a:pt x="500519" y="136690"/>
                </a:lnTo>
                <a:lnTo>
                  <a:pt x="500519" y="128612"/>
                </a:lnTo>
                <a:lnTo>
                  <a:pt x="435635" y="128612"/>
                </a:lnTo>
                <a:lnTo>
                  <a:pt x="435635" y="128206"/>
                </a:lnTo>
                <a:lnTo>
                  <a:pt x="444969" y="118465"/>
                </a:lnTo>
                <a:lnTo>
                  <a:pt x="467026" y="95909"/>
                </a:lnTo>
                <a:lnTo>
                  <a:pt x="483319" y="76185"/>
                </a:lnTo>
                <a:lnTo>
                  <a:pt x="493413" y="57716"/>
                </a:lnTo>
                <a:lnTo>
                  <a:pt x="496874" y="38925"/>
                </a:lnTo>
                <a:lnTo>
                  <a:pt x="494992" y="26666"/>
                </a:lnTo>
                <a:lnTo>
                  <a:pt x="488797" y="14925"/>
                </a:lnTo>
                <a:lnTo>
                  <a:pt x="483927" y="11137"/>
                </a:lnTo>
                <a:close/>
              </a:path>
              <a:path w="778509" h="139700">
                <a:moveTo>
                  <a:pt x="460184" y="2641"/>
                </a:moveTo>
                <a:lnTo>
                  <a:pt x="450387" y="3615"/>
                </a:lnTo>
                <a:lnTo>
                  <a:pt x="441444" y="6334"/>
                </a:lnTo>
                <a:lnTo>
                  <a:pt x="433450" y="10496"/>
                </a:lnTo>
                <a:lnTo>
                  <a:pt x="426504" y="15798"/>
                </a:lnTo>
                <a:lnTo>
                  <a:pt x="430364" y="22491"/>
                </a:lnTo>
                <a:lnTo>
                  <a:pt x="435365" y="18665"/>
                </a:lnTo>
                <a:lnTo>
                  <a:pt x="441774" y="14990"/>
                </a:lnTo>
                <a:lnTo>
                  <a:pt x="449476" y="12227"/>
                </a:lnTo>
                <a:lnTo>
                  <a:pt x="458355" y="11137"/>
                </a:lnTo>
                <a:lnTo>
                  <a:pt x="483927" y="11137"/>
                </a:lnTo>
                <a:lnTo>
                  <a:pt x="477468" y="6114"/>
                </a:lnTo>
                <a:lnTo>
                  <a:pt x="460184" y="2641"/>
                </a:lnTo>
                <a:close/>
              </a:path>
              <a:path w="778509" h="139700">
                <a:moveTo>
                  <a:pt x="531901" y="120700"/>
                </a:moveTo>
                <a:lnTo>
                  <a:pt x="522185" y="120700"/>
                </a:lnTo>
                <a:lnTo>
                  <a:pt x="518744" y="124548"/>
                </a:lnTo>
                <a:lnTo>
                  <a:pt x="518744" y="129806"/>
                </a:lnTo>
                <a:lnTo>
                  <a:pt x="518540" y="134670"/>
                </a:lnTo>
                <a:lnTo>
                  <a:pt x="521982" y="138925"/>
                </a:lnTo>
                <a:lnTo>
                  <a:pt x="531901" y="138925"/>
                </a:lnTo>
                <a:lnTo>
                  <a:pt x="535139" y="134670"/>
                </a:lnTo>
                <a:lnTo>
                  <a:pt x="535139" y="124548"/>
                </a:lnTo>
                <a:lnTo>
                  <a:pt x="531901" y="120700"/>
                </a:lnTo>
                <a:close/>
              </a:path>
              <a:path w="778509" h="139700">
                <a:moveTo>
                  <a:pt x="555370" y="122313"/>
                </a:moveTo>
                <a:lnTo>
                  <a:pt x="582548" y="138925"/>
                </a:lnTo>
                <a:lnTo>
                  <a:pt x="602355" y="135577"/>
                </a:lnTo>
                <a:lnTo>
                  <a:pt x="610133" y="130632"/>
                </a:lnTo>
                <a:lnTo>
                  <a:pt x="583768" y="130632"/>
                </a:lnTo>
                <a:lnTo>
                  <a:pt x="574684" y="129818"/>
                </a:lnTo>
                <a:lnTo>
                  <a:pt x="566607" y="127768"/>
                </a:lnTo>
                <a:lnTo>
                  <a:pt x="560011" y="125070"/>
                </a:lnTo>
                <a:lnTo>
                  <a:pt x="555370" y="122313"/>
                </a:lnTo>
                <a:close/>
              </a:path>
              <a:path w="778509" h="139700">
                <a:moveTo>
                  <a:pt x="611899" y="10934"/>
                </a:moveTo>
                <a:lnTo>
                  <a:pt x="586206" y="10934"/>
                </a:lnTo>
                <a:lnTo>
                  <a:pt x="598069" y="12900"/>
                </a:lnTo>
                <a:lnTo>
                  <a:pt x="605978" y="18138"/>
                </a:lnTo>
                <a:lnTo>
                  <a:pt x="610389" y="25657"/>
                </a:lnTo>
                <a:lnTo>
                  <a:pt x="611758" y="34467"/>
                </a:lnTo>
                <a:lnTo>
                  <a:pt x="608647" y="46332"/>
                </a:lnTo>
                <a:lnTo>
                  <a:pt x="600706" y="54617"/>
                </a:lnTo>
                <a:lnTo>
                  <a:pt x="590027" y="59476"/>
                </a:lnTo>
                <a:lnTo>
                  <a:pt x="578700" y="61061"/>
                </a:lnTo>
                <a:lnTo>
                  <a:pt x="569975" y="61061"/>
                </a:lnTo>
                <a:lnTo>
                  <a:pt x="569975" y="69151"/>
                </a:lnTo>
                <a:lnTo>
                  <a:pt x="578294" y="69151"/>
                </a:lnTo>
                <a:lnTo>
                  <a:pt x="592533" y="70891"/>
                </a:lnTo>
                <a:lnTo>
                  <a:pt x="604913" y="76401"/>
                </a:lnTo>
                <a:lnTo>
                  <a:pt x="613639" y="86012"/>
                </a:lnTo>
                <a:lnTo>
                  <a:pt x="617042" y="100190"/>
                </a:lnTo>
                <a:lnTo>
                  <a:pt x="615722" y="109913"/>
                </a:lnTo>
                <a:lnTo>
                  <a:pt x="610596" y="119826"/>
                </a:lnTo>
                <a:lnTo>
                  <a:pt x="600375" y="127531"/>
                </a:lnTo>
                <a:lnTo>
                  <a:pt x="583768" y="130632"/>
                </a:lnTo>
                <a:lnTo>
                  <a:pt x="610133" y="130632"/>
                </a:lnTo>
                <a:lnTo>
                  <a:pt x="616261" y="126736"/>
                </a:lnTo>
                <a:lnTo>
                  <a:pt x="624461" y="114204"/>
                </a:lnTo>
                <a:lnTo>
                  <a:pt x="627151" y="99783"/>
                </a:lnTo>
                <a:lnTo>
                  <a:pt x="624807" y="86740"/>
                </a:lnTo>
                <a:lnTo>
                  <a:pt x="618388" y="76379"/>
                </a:lnTo>
                <a:lnTo>
                  <a:pt x="608945" y="69031"/>
                </a:lnTo>
                <a:lnTo>
                  <a:pt x="597357" y="64897"/>
                </a:lnTo>
                <a:lnTo>
                  <a:pt x="597357" y="64503"/>
                </a:lnTo>
                <a:lnTo>
                  <a:pt x="607864" y="58937"/>
                </a:lnTo>
                <a:lnTo>
                  <a:pt x="615553" y="51620"/>
                </a:lnTo>
                <a:lnTo>
                  <a:pt x="620274" y="42934"/>
                </a:lnTo>
                <a:lnTo>
                  <a:pt x="621880" y="33261"/>
                </a:lnTo>
                <a:lnTo>
                  <a:pt x="620004" y="22138"/>
                </a:lnTo>
                <a:lnTo>
                  <a:pt x="614006" y="12317"/>
                </a:lnTo>
                <a:lnTo>
                  <a:pt x="611899" y="10934"/>
                </a:lnTo>
                <a:close/>
              </a:path>
              <a:path w="778509" h="139700">
                <a:moveTo>
                  <a:pt x="587425" y="2641"/>
                </a:moveTo>
                <a:lnTo>
                  <a:pt x="578299" y="3542"/>
                </a:lnTo>
                <a:lnTo>
                  <a:pt x="569823" y="5903"/>
                </a:lnTo>
                <a:lnTo>
                  <a:pt x="562490" y="9215"/>
                </a:lnTo>
                <a:lnTo>
                  <a:pt x="556793" y="12966"/>
                </a:lnTo>
                <a:lnTo>
                  <a:pt x="560641" y="20066"/>
                </a:lnTo>
                <a:lnTo>
                  <a:pt x="565695" y="16753"/>
                </a:lnTo>
                <a:lnTo>
                  <a:pt x="571828" y="13823"/>
                </a:lnTo>
                <a:lnTo>
                  <a:pt x="578759" y="11732"/>
                </a:lnTo>
                <a:lnTo>
                  <a:pt x="586206" y="10934"/>
                </a:lnTo>
                <a:lnTo>
                  <a:pt x="611899" y="10934"/>
                </a:lnTo>
                <a:lnTo>
                  <a:pt x="603332" y="5313"/>
                </a:lnTo>
                <a:lnTo>
                  <a:pt x="587425" y="2641"/>
                </a:lnTo>
                <a:close/>
              </a:path>
              <a:path w="778509" h="139700">
                <a:moveTo>
                  <a:pt x="753249" y="2235"/>
                </a:moveTo>
                <a:lnTo>
                  <a:pt x="745337" y="2235"/>
                </a:lnTo>
                <a:lnTo>
                  <a:pt x="666635" y="139331"/>
                </a:lnTo>
                <a:lnTo>
                  <a:pt x="674547" y="139331"/>
                </a:lnTo>
                <a:lnTo>
                  <a:pt x="753249" y="2235"/>
                </a:lnTo>
                <a:close/>
              </a:path>
              <a:path w="778509" h="139700">
                <a:moveTo>
                  <a:pt x="751230" y="57200"/>
                </a:moveTo>
                <a:lnTo>
                  <a:pt x="751027" y="57200"/>
                </a:lnTo>
                <a:lnTo>
                  <a:pt x="740447" y="59669"/>
                </a:lnTo>
                <a:lnTo>
                  <a:pt x="731226" y="67213"/>
                </a:lnTo>
                <a:lnTo>
                  <a:pt x="724707" y="80041"/>
                </a:lnTo>
                <a:lnTo>
                  <a:pt x="722236" y="98361"/>
                </a:lnTo>
                <a:lnTo>
                  <a:pt x="724743" y="116103"/>
                </a:lnTo>
                <a:lnTo>
                  <a:pt x="730934" y="128397"/>
                </a:lnTo>
                <a:lnTo>
                  <a:pt x="739731" y="135584"/>
                </a:lnTo>
                <a:lnTo>
                  <a:pt x="750011" y="137909"/>
                </a:lnTo>
                <a:lnTo>
                  <a:pt x="760950" y="135383"/>
                </a:lnTo>
                <a:lnTo>
                  <a:pt x="766077" y="131038"/>
                </a:lnTo>
                <a:lnTo>
                  <a:pt x="750214" y="131038"/>
                </a:lnTo>
                <a:lnTo>
                  <a:pt x="742006" y="128432"/>
                </a:lnTo>
                <a:lnTo>
                  <a:pt x="735853" y="121299"/>
                </a:lnTo>
                <a:lnTo>
                  <a:pt x="732058" y="110662"/>
                </a:lnTo>
                <a:lnTo>
                  <a:pt x="730993" y="98361"/>
                </a:lnTo>
                <a:lnTo>
                  <a:pt x="731024" y="96532"/>
                </a:lnTo>
                <a:lnTo>
                  <a:pt x="732224" y="84538"/>
                </a:lnTo>
                <a:lnTo>
                  <a:pt x="735994" y="73915"/>
                </a:lnTo>
                <a:lnTo>
                  <a:pt x="742061" y="66709"/>
                </a:lnTo>
                <a:lnTo>
                  <a:pt x="750214" y="64071"/>
                </a:lnTo>
                <a:lnTo>
                  <a:pt x="767313" y="64071"/>
                </a:lnTo>
                <a:lnTo>
                  <a:pt x="761979" y="59583"/>
                </a:lnTo>
                <a:lnTo>
                  <a:pt x="751230" y="57200"/>
                </a:lnTo>
                <a:close/>
              </a:path>
              <a:path w="778509" h="139700">
                <a:moveTo>
                  <a:pt x="767313" y="64071"/>
                </a:moveTo>
                <a:lnTo>
                  <a:pt x="750417" y="64071"/>
                </a:lnTo>
                <a:lnTo>
                  <a:pt x="759334" y="66729"/>
                </a:lnTo>
                <a:lnTo>
                  <a:pt x="765305" y="73915"/>
                </a:lnTo>
                <a:lnTo>
                  <a:pt x="768652" y="84447"/>
                </a:lnTo>
                <a:lnTo>
                  <a:pt x="769646" y="96532"/>
                </a:lnTo>
                <a:lnTo>
                  <a:pt x="769594" y="98361"/>
                </a:lnTo>
                <a:lnTo>
                  <a:pt x="768593" y="110405"/>
                </a:lnTo>
                <a:lnTo>
                  <a:pt x="765132" y="121172"/>
                </a:lnTo>
                <a:lnTo>
                  <a:pt x="759082" y="128397"/>
                </a:lnTo>
                <a:lnTo>
                  <a:pt x="750214" y="131038"/>
                </a:lnTo>
                <a:lnTo>
                  <a:pt x="766077" y="131038"/>
                </a:lnTo>
                <a:lnTo>
                  <a:pt x="769985" y="127727"/>
                </a:lnTo>
                <a:lnTo>
                  <a:pt x="776128" y="114817"/>
                </a:lnTo>
                <a:lnTo>
                  <a:pt x="778395" y="96532"/>
                </a:lnTo>
                <a:lnTo>
                  <a:pt x="776319" y="79098"/>
                </a:lnTo>
                <a:lnTo>
                  <a:pt x="770594" y="66832"/>
                </a:lnTo>
                <a:lnTo>
                  <a:pt x="767313" y="64071"/>
                </a:lnTo>
                <a:close/>
              </a:path>
              <a:path w="778509" h="139700">
                <a:moveTo>
                  <a:pt x="670902" y="2641"/>
                </a:moveTo>
                <a:lnTo>
                  <a:pt x="670699" y="2641"/>
                </a:lnTo>
                <a:lnTo>
                  <a:pt x="660120" y="5078"/>
                </a:lnTo>
                <a:lnTo>
                  <a:pt x="650898" y="12569"/>
                </a:lnTo>
                <a:lnTo>
                  <a:pt x="644380" y="25390"/>
                </a:lnTo>
                <a:lnTo>
                  <a:pt x="641908" y="43815"/>
                </a:lnTo>
                <a:lnTo>
                  <a:pt x="644421" y="61543"/>
                </a:lnTo>
                <a:lnTo>
                  <a:pt x="650612" y="73837"/>
                </a:lnTo>
                <a:lnTo>
                  <a:pt x="659405" y="81023"/>
                </a:lnTo>
                <a:lnTo>
                  <a:pt x="669683" y="83350"/>
                </a:lnTo>
                <a:lnTo>
                  <a:pt x="680623" y="80823"/>
                </a:lnTo>
                <a:lnTo>
                  <a:pt x="685747" y="76479"/>
                </a:lnTo>
                <a:lnTo>
                  <a:pt x="669886" y="76479"/>
                </a:lnTo>
                <a:lnTo>
                  <a:pt x="661671" y="73894"/>
                </a:lnTo>
                <a:lnTo>
                  <a:pt x="655442" y="66709"/>
                </a:lnTo>
                <a:lnTo>
                  <a:pt x="651702" y="56098"/>
                </a:lnTo>
                <a:lnTo>
                  <a:pt x="650664" y="43815"/>
                </a:lnTo>
                <a:lnTo>
                  <a:pt x="650696" y="41986"/>
                </a:lnTo>
                <a:lnTo>
                  <a:pt x="651899" y="29888"/>
                </a:lnTo>
                <a:lnTo>
                  <a:pt x="655674" y="19256"/>
                </a:lnTo>
                <a:lnTo>
                  <a:pt x="661734" y="12119"/>
                </a:lnTo>
                <a:lnTo>
                  <a:pt x="669886" y="9512"/>
                </a:lnTo>
                <a:lnTo>
                  <a:pt x="686993" y="9512"/>
                </a:lnTo>
                <a:lnTo>
                  <a:pt x="681651" y="5020"/>
                </a:lnTo>
                <a:lnTo>
                  <a:pt x="670902" y="2641"/>
                </a:lnTo>
                <a:close/>
              </a:path>
              <a:path w="778509" h="139700">
                <a:moveTo>
                  <a:pt x="686993" y="9512"/>
                </a:moveTo>
                <a:lnTo>
                  <a:pt x="670090" y="9512"/>
                </a:lnTo>
                <a:lnTo>
                  <a:pt x="679012" y="12168"/>
                </a:lnTo>
                <a:lnTo>
                  <a:pt x="684982" y="19353"/>
                </a:lnTo>
                <a:lnTo>
                  <a:pt x="688326" y="29893"/>
                </a:lnTo>
                <a:lnTo>
                  <a:pt x="689318" y="41986"/>
                </a:lnTo>
                <a:lnTo>
                  <a:pt x="689267" y="43815"/>
                </a:lnTo>
                <a:lnTo>
                  <a:pt x="688265" y="55846"/>
                </a:lnTo>
                <a:lnTo>
                  <a:pt x="684804" y="66609"/>
                </a:lnTo>
                <a:lnTo>
                  <a:pt x="678754" y="73837"/>
                </a:lnTo>
                <a:lnTo>
                  <a:pt x="669886" y="76479"/>
                </a:lnTo>
                <a:lnTo>
                  <a:pt x="685747" y="76479"/>
                </a:lnTo>
                <a:lnTo>
                  <a:pt x="689657" y="73164"/>
                </a:lnTo>
                <a:lnTo>
                  <a:pt x="695801" y="60257"/>
                </a:lnTo>
                <a:lnTo>
                  <a:pt x="698068" y="41986"/>
                </a:lnTo>
                <a:lnTo>
                  <a:pt x="695991" y="24533"/>
                </a:lnTo>
                <a:lnTo>
                  <a:pt x="690267" y="12265"/>
                </a:lnTo>
                <a:lnTo>
                  <a:pt x="686993" y="951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08862" y="3106860"/>
            <a:ext cx="1319161" cy="372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4294967295"/>
          </p:nvPr>
        </p:nvSpPr>
        <p:spPr>
          <a:xfrm>
            <a:off x="387350" y="6475648"/>
            <a:ext cx="2092325" cy="153888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Results </a:t>
            </a:r>
            <a:r>
              <a:rPr spc="-10" dirty="0"/>
              <a:t>for </a:t>
            </a:r>
            <a:r>
              <a:rPr spc="-5" dirty="0"/>
              <a:t>priority</a:t>
            </a:r>
            <a:r>
              <a:rPr spc="-50" dirty="0"/>
              <a:t> </a:t>
            </a:r>
            <a:r>
              <a:rPr spc="-5" dirty="0"/>
              <a:t>carcinogens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4294967295"/>
          </p:nvPr>
        </p:nvSpPr>
        <p:spPr>
          <a:xfrm>
            <a:off x="6356728" y="6473540"/>
            <a:ext cx="270637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532380" algn="l"/>
              </a:tabLst>
            </a:pPr>
            <a:r>
              <a:rPr spc="-5" dirty="0"/>
              <a:t>Burden of </a:t>
            </a:r>
            <a:r>
              <a:rPr dirty="0"/>
              <a:t>Occupational Cancer</a:t>
            </a:r>
            <a:r>
              <a:rPr spc="65" dirty="0"/>
              <a:t> </a:t>
            </a:r>
            <a:r>
              <a:rPr dirty="0"/>
              <a:t>in</a:t>
            </a:r>
            <a:r>
              <a:rPr spc="10" dirty="0"/>
              <a:t> </a:t>
            </a:r>
            <a:r>
              <a:rPr dirty="0"/>
              <a:t>Ontario	</a:t>
            </a:r>
            <a:fld id="{81D60167-4931-47E6-BA6A-407CBD079E47}" type="slidenum">
              <a:rPr b="1" dirty="0">
                <a:latin typeface="Arial"/>
                <a:cs typeface="Arial"/>
              </a:rPr>
              <a:t>11</a:t>
            </a:fld>
            <a:endParaRPr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350" y="572310"/>
            <a:ext cx="7802880" cy="63754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360"/>
              </a:spcBef>
            </a:pPr>
            <a:r>
              <a:rPr spc="-10" dirty="0"/>
              <a:t>Number </a:t>
            </a:r>
            <a:r>
              <a:rPr spc="-15" dirty="0"/>
              <a:t>of </a:t>
            </a:r>
            <a:r>
              <a:rPr spc="-10" dirty="0"/>
              <a:t>workers </a:t>
            </a:r>
            <a:r>
              <a:rPr dirty="0"/>
              <a:t>occupationally </a:t>
            </a:r>
            <a:r>
              <a:rPr spc="5" dirty="0"/>
              <a:t>exposed </a:t>
            </a:r>
            <a:r>
              <a:rPr spc="-10" dirty="0"/>
              <a:t>to </a:t>
            </a:r>
            <a:r>
              <a:rPr spc="10" dirty="0"/>
              <a:t>crystalline </a:t>
            </a:r>
            <a:r>
              <a:rPr spc="0" dirty="0"/>
              <a:t>silica </a:t>
            </a:r>
            <a:r>
              <a:rPr spc="-5" dirty="0"/>
              <a:t>by  </a:t>
            </a:r>
            <a:r>
              <a:rPr spc="-10" dirty="0"/>
              <a:t>level </a:t>
            </a:r>
            <a:r>
              <a:rPr spc="-15" dirty="0"/>
              <a:t>of </a:t>
            </a:r>
            <a:r>
              <a:rPr spc="5" dirty="0"/>
              <a:t>exposure </a:t>
            </a:r>
            <a:r>
              <a:rPr dirty="0"/>
              <a:t>and </a:t>
            </a:r>
            <a:r>
              <a:rPr spc="5" dirty="0"/>
              <a:t>industry in</a:t>
            </a:r>
            <a:r>
              <a:rPr spc="254" dirty="0"/>
              <a:t> </a:t>
            </a:r>
            <a:r>
              <a:rPr spc="0" dirty="0"/>
              <a:t>Ontario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Results </a:t>
            </a:r>
            <a:r>
              <a:rPr spc="-10" dirty="0"/>
              <a:t>for </a:t>
            </a:r>
            <a:r>
              <a:rPr spc="-5" dirty="0"/>
              <a:t>priority</a:t>
            </a:r>
            <a:r>
              <a:rPr spc="-50" dirty="0"/>
              <a:t> </a:t>
            </a:r>
            <a:r>
              <a:rPr spc="-5" dirty="0"/>
              <a:t>carcinogens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532380" algn="l"/>
              </a:tabLst>
            </a:pPr>
            <a:r>
              <a:rPr spc="-5" dirty="0"/>
              <a:t>Burden of </a:t>
            </a:r>
            <a:r>
              <a:rPr dirty="0"/>
              <a:t>Occupational Cancer</a:t>
            </a:r>
            <a:r>
              <a:rPr spc="65" dirty="0"/>
              <a:t> </a:t>
            </a:r>
            <a:r>
              <a:rPr dirty="0"/>
              <a:t>in</a:t>
            </a:r>
            <a:r>
              <a:rPr spc="10" dirty="0"/>
              <a:t> </a:t>
            </a:r>
            <a:r>
              <a:rPr dirty="0"/>
              <a:t>Ontario	</a:t>
            </a:r>
            <a:fld id="{81D60167-4931-47E6-BA6A-407CBD079E47}" type="slidenum">
              <a:rPr b="1" dirty="0">
                <a:latin typeface="Arial"/>
                <a:cs typeface="Arial"/>
              </a:rPr>
              <a:t>12</a:t>
            </a:fld>
            <a:endParaRPr b="1" dirty="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7348448" cy="4885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/>
          <p:nvPr/>
        </p:nvSpPr>
        <p:spPr>
          <a:xfrm>
            <a:off x="0" y="0"/>
            <a:ext cx="8572500" cy="1371600"/>
          </a:xfrm>
          <a:custGeom>
            <a:avLst/>
            <a:gdLst/>
            <a:ahLst/>
            <a:cxnLst/>
            <a:rect l="l" t="t" r="r" b="b"/>
            <a:pathLst>
              <a:path w="8572500" h="1371600">
                <a:moveTo>
                  <a:pt x="8572500" y="0"/>
                </a:moveTo>
                <a:lnTo>
                  <a:pt x="0" y="0"/>
                </a:lnTo>
                <a:lnTo>
                  <a:pt x="0" y="1371600"/>
                </a:lnTo>
                <a:lnTo>
                  <a:pt x="8255025" y="1371600"/>
                </a:lnTo>
                <a:lnTo>
                  <a:pt x="8438565" y="1366639"/>
                </a:lnTo>
                <a:lnTo>
                  <a:pt x="8532815" y="1331915"/>
                </a:lnTo>
                <a:lnTo>
                  <a:pt x="8567539" y="1237665"/>
                </a:lnTo>
                <a:lnTo>
                  <a:pt x="8572500" y="1054125"/>
                </a:lnTo>
                <a:lnTo>
                  <a:pt x="8572500" y="0"/>
                </a:lnTo>
                <a:close/>
              </a:path>
            </a:pathLst>
          </a:custGeom>
          <a:solidFill>
            <a:srgbClr val="CE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7350" y="572310"/>
            <a:ext cx="6487795" cy="63754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360"/>
              </a:spcBef>
            </a:pPr>
            <a:r>
              <a:rPr spc="0" dirty="0"/>
              <a:t>Industry </a:t>
            </a:r>
            <a:r>
              <a:rPr dirty="0"/>
              <a:t>breakdown </a:t>
            </a:r>
            <a:r>
              <a:rPr spc="-15" dirty="0"/>
              <a:t>of </a:t>
            </a:r>
            <a:r>
              <a:rPr spc="0" dirty="0"/>
              <a:t>total </a:t>
            </a:r>
            <a:r>
              <a:rPr spc="-10" dirty="0"/>
              <a:t>lung </a:t>
            </a:r>
            <a:r>
              <a:rPr spc="5" dirty="0"/>
              <a:t>cancers </a:t>
            </a:r>
            <a:r>
              <a:rPr dirty="0"/>
              <a:t>attributed </a:t>
            </a:r>
            <a:r>
              <a:rPr spc="-10" dirty="0"/>
              <a:t>to  </a:t>
            </a:r>
            <a:r>
              <a:rPr spc="-5" dirty="0"/>
              <a:t>occupational </a:t>
            </a:r>
            <a:r>
              <a:rPr spc="10" dirty="0"/>
              <a:t>crystalline </a:t>
            </a:r>
            <a:r>
              <a:rPr spc="0" dirty="0"/>
              <a:t>silica</a:t>
            </a:r>
            <a:r>
              <a:rPr spc="225" dirty="0"/>
              <a:t> </a:t>
            </a:r>
            <a:r>
              <a:rPr spc="5" dirty="0"/>
              <a:t>exposure</a:t>
            </a:r>
          </a:p>
        </p:txBody>
      </p:sp>
      <p:sp>
        <p:nvSpPr>
          <p:cNvPr id="4" name="object 4"/>
          <p:cNvSpPr/>
          <p:nvPr/>
        </p:nvSpPr>
        <p:spPr>
          <a:xfrm>
            <a:off x="400050" y="1562569"/>
            <a:ext cx="5049774" cy="3580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7350" y="5578664"/>
            <a:ext cx="1588770" cy="39560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100" b="1" spc="-10" dirty="0">
                <a:solidFill>
                  <a:srgbClr val="231F20"/>
                </a:solidFill>
                <a:latin typeface="Arial"/>
                <a:cs typeface="Arial"/>
              </a:rPr>
              <a:t>NOTES: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AF: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attributable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fraction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67196" y="1627634"/>
            <a:ext cx="0" cy="3567429"/>
          </a:xfrm>
          <a:custGeom>
            <a:avLst/>
            <a:gdLst/>
            <a:ahLst/>
            <a:cxnLst/>
            <a:rect l="l" t="t" r="r" b="b"/>
            <a:pathLst>
              <a:path h="3567429">
                <a:moveTo>
                  <a:pt x="0" y="3567087"/>
                </a:moveTo>
                <a:lnTo>
                  <a:pt x="0" y="0"/>
                </a:lnTo>
              </a:path>
            </a:pathLst>
          </a:custGeom>
          <a:ln w="25400">
            <a:solidFill>
              <a:srgbClr val="005A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75573" y="3598967"/>
            <a:ext cx="775970" cy="139700"/>
          </a:xfrm>
          <a:custGeom>
            <a:avLst/>
            <a:gdLst/>
            <a:ahLst/>
            <a:cxnLst/>
            <a:rect l="l" t="t" r="r" b="b"/>
            <a:pathLst>
              <a:path w="775970" h="139700">
                <a:moveTo>
                  <a:pt x="58800" y="0"/>
                </a:moveTo>
                <a:lnTo>
                  <a:pt x="49479" y="0"/>
                </a:lnTo>
                <a:lnTo>
                  <a:pt x="0" y="136690"/>
                </a:lnTo>
                <a:lnTo>
                  <a:pt x="9931" y="136690"/>
                </a:lnTo>
                <a:lnTo>
                  <a:pt x="26758" y="88823"/>
                </a:lnTo>
                <a:lnTo>
                  <a:pt x="90829" y="88823"/>
                </a:lnTo>
                <a:lnTo>
                  <a:pt x="87912" y="80733"/>
                </a:lnTo>
                <a:lnTo>
                  <a:pt x="29806" y="80733"/>
                </a:lnTo>
                <a:lnTo>
                  <a:pt x="46634" y="34683"/>
                </a:lnTo>
                <a:lnTo>
                  <a:pt x="49479" y="25946"/>
                </a:lnTo>
                <a:lnTo>
                  <a:pt x="51714" y="18846"/>
                </a:lnTo>
                <a:lnTo>
                  <a:pt x="53733" y="10934"/>
                </a:lnTo>
                <a:lnTo>
                  <a:pt x="62743" y="10934"/>
                </a:lnTo>
                <a:lnTo>
                  <a:pt x="58800" y="0"/>
                </a:lnTo>
                <a:close/>
              </a:path>
              <a:path w="775970" h="139700">
                <a:moveTo>
                  <a:pt x="90829" y="88823"/>
                </a:moveTo>
                <a:lnTo>
                  <a:pt x="80911" y="88823"/>
                </a:lnTo>
                <a:lnTo>
                  <a:pt x="98145" y="136690"/>
                </a:lnTo>
                <a:lnTo>
                  <a:pt x="108089" y="136690"/>
                </a:lnTo>
                <a:lnTo>
                  <a:pt x="90829" y="88823"/>
                </a:lnTo>
                <a:close/>
              </a:path>
              <a:path w="775970" h="139700">
                <a:moveTo>
                  <a:pt x="62743" y="10934"/>
                </a:moveTo>
                <a:lnTo>
                  <a:pt x="54140" y="10934"/>
                </a:lnTo>
                <a:lnTo>
                  <a:pt x="58000" y="25539"/>
                </a:lnTo>
                <a:lnTo>
                  <a:pt x="61239" y="35077"/>
                </a:lnTo>
                <a:lnTo>
                  <a:pt x="77863" y="80733"/>
                </a:lnTo>
                <a:lnTo>
                  <a:pt x="87912" y="80733"/>
                </a:lnTo>
                <a:lnTo>
                  <a:pt x="62743" y="10934"/>
                </a:lnTo>
                <a:close/>
              </a:path>
              <a:path w="775970" h="139700">
                <a:moveTo>
                  <a:pt x="193217" y="0"/>
                </a:moveTo>
                <a:lnTo>
                  <a:pt x="125691" y="0"/>
                </a:lnTo>
                <a:lnTo>
                  <a:pt x="125691" y="136690"/>
                </a:lnTo>
                <a:lnTo>
                  <a:pt x="135407" y="136690"/>
                </a:lnTo>
                <a:lnTo>
                  <a:pt x="135407" y="70573"/>
                </a:lnTo>
                <a:lnTo>
                  <a:pt x="188556" y="70573"/>
                </a:lnTo>
                <a:lnTo>
                  <a:pt x="188556" y="62484"/>
                </a:lnTo>
                <a:lnTo>
                  <a:pt x="135407" y="62484"/>
                </a:lnTo>
                <a:lnTo>
                  <a:pt x="135407" y="8089"/>
                </a:lnTo>
                <a:lnTo>
                  <a:pt x="193217" y="8089"/>
                </a:lnTo>
                <a:lnTo>
                  <a:pt x="193217" y="0"/>
                </a:lnTo>
                <a:close/>
              </a:path>
              <a:path w="775970" h="139700">
                <a:moveTo>
                  <a:pt x="360159" y="58623"/>
                </a:moveTo>
                <a:lnTo>
                  <a:pt x="255511" y="58623"/>
                </a:lnTo>
                <a:lnTo>
                  <a:pt x="255511" y="66713"/>
                </a:lnTo>
                <a:lnTo>
                  <a:pt x="360159" y="66713"/>
                </a:lnTo>
                <a:lnTo>
                  <a:pt x="360159" y="58623"/>
                </a:lnTo>
                <a:close/>
              </a:path>
              <a:path w="775970" h="139700">
                <a:moveTo>
                  <a:pt x="360159" y="97167"/>
                </a:moveTo>
                <a:lnTo>
                  <a:pt x="255511" y="97167"/>
                </a:lnTo>
                <a:lnTo>
                  <a:pt x="255511" y="105257"/>
                </a:lnTo>
                <a:lnTo>
                  <a:pt x="360159" y="105257"/>
                </a:lnTo>
                <a:lnTo>
                  <a:pt x="360159" y="97167"/>
                </a:lnTo>
                <a:close/>
              </a:path>
              <a:path w="775970" h="139700">
                <a:moveTo>
                  <a:pt x="483927" y="11137"/>
                </a:moveTo>
                <a:lnTo>
                  <a:pt x="458355" y="11137"/>
                </a:lnTo>
                <a:lnTo>
                  <a:pt x="472238" y="13686"/>
                </a:lnTo>
                <a:lnTo>
                  <a:pt x="481023" y="20418"/>
                </a:lnTo>
                <a:lnTo>
                  <a:pt x="485625" y="29965"/>
                </a:lnTo>
                <a:lnTo>
                  <a:pt x="486956" y="40957"/>
                </a:lnTo>
                <a:lnTo>
                  <a:pt x="483878" y="57570"/>
                </a:lnTo>
                <a:lnTo>
                  <a:pt x="474352" y="74661"/>
                </a:lnTo>
                <a:lnTo>
                  <a:pt x="457943" y="94226"/>
                </a:lnTo>
                <a:lnTo>
                  <a:pt x="434212" y="118262"/>
                </a:lnTo>
                <a:lnTo>
                  <a:pt x="422046" y="130835"/>
                </a:lnTo>
                <a:lnTo>
                  <a:pt x="422046" y="136690"/>
                </a:lnTo>
                <a:lnTo>
                  <a:pt x="500519" y="136690"/>
                </a:lnTo>
                <a:lnTo>
                  <a:pt x="500519" y="128612"/>
                </a:lnTo>
                <a:lnTo>
                  <a:pt x="435635" y="128612"/>
                </a:lnTo>
                <a:lnTo>
                  <a:pt x="435635" y="128206"/>
                </a:lnTo>
                <a:lnTo>
                  <a:pt x="444969" y="118465"/>
                </a:lnTo>
                <a:lnTo>
                  <a:pt x="467026" y="95909"/>
                </a:lnTo>
                <a:lnTo>
                  <a:pt x="483319" y="76185"/>
                </a:lnTo>
                <a:lnTo>
                  <a:pt x="493413" y="57716"/>
                </a:lnTo>
                <a:lnTo>
                  <a:pt x="496874" y="38925"/>
                </a:lnTo>
                <a:lnTo>
                  <a:pt x="494992" y="26666"/>
                </a:lnTo>
                <a:lnTo>
                  <a:pt x="488797" y="14925"/>
                </a:lnTo>
                <a:lnTo>
                  <a:pt x="483927" y="11137"/>
                </a:lnTo>
                <a:close/>
              </a:path>
              <a:path w="775970" h="139700">
                <a:moveTo>
                  <a:pt x="460184" y="2641"/>
                </a:moveTo>
                <a:lnTo>
                  <a:pt x="450387" y="3615"/>
                </a:lnTo>
                <a:lnTo>
                  <a:pt x="441444" y="6334"/>
                </a:lnTo>
                <a:lnTo>
                  <a:pt x="433450" y="10496"/>
                </a:lnTo>
                <a:lnTo>
                  <a:pt x="426504" y="15798"/>
                </a:lnTo>
                <a:lnTo>
                  <a:pt x="430364" y="22491"/>
                </a:lnTo>
                <a:lnTo>
                  <a:pt x="435365" y="18665"/>
                </a:lnTo>
                <a:lnTo>
                  <a:pt x="441774" y="14990"/>
                </a:lnTo>
                <a:lnTo>
                  <a:pt x="449476" y="12227"/>
                </a:lnTo>
                <a:lnTo>
                  <a:pt x="458355" y="11137"/>
                </a:lnTo>
                <a:lnTo>
                  <a:pt x="483927" y="11137"/>
                </a:lnTo>
                <a:lnTo>
                  <a:pt x="477468" y="6114"/>
                </a:lnTo>
                <a:lnTo>
                  <a:pt x="460184" y="2641"/>
                </a:lnTo>
                <a:close/>
              </a:path>
              <a:path w="775970" h="139700">
                <a:moveTo>
                  <a:pt x="531901" y="120700"/>
                </a:moveTo>
                <a:lnTo>
                  <a:pt x="522185" y="120700"/>
                </a:lnTo>
                <a:lnTo>
                  <a:pt x="518744" y="124548"/>
                </a:lnTo>
                <a:lnTo>
                  <a:pt x="518744" y="129806"/>
                </a:lnTo>
                <a:lnTo>
                  <a:pt x="518540" y="134670"/>
                </a:lnTo>
                <a:lnTo>
                  <a:pt x="521982" y="138925"/>
                </a:lnTo>
                <a:lnTo>
                  <a:pt x="531901" y="138925"/>
                </a:lnTo>
                <a:lnTo>
                  <a:pt x="535139" y="134670"/>
                </a:lnTo>
                <a:lnTo>
                  <a:pt x="535139" y="124548"/>
                </a:lnTo>
                <a:lnTo>
                  <a:pt x="531901" y="120700"/>
                </a:lnTo>
                <a:close/>
              </a:path>
              <a:path w="775970" h="139700">
                <a:moveTo>
                  <a:pt x="554088" y="122720"/>
                </a:moveTo>
                <a:lnTo>
                  <a:pt x="580669" y="138925"/>
                </a:lnTo>
                <a:lnTo>
                  <a:pt x="597872" y="135755"/>
                </a:lnTo>
                <a:lnTo>
                  <a:pt x="605941" y="130632"/>
                </a:lnTo>
                <a:lnTo>
                  <a:pt x="581278" y="130632"/>
                </a:lnTo>
                <a:lnTo>
                  <a:pt x="572606" y="129881"/>
                </a:lnTo>
                <a:lnTo>
                  <a:pt x="565021" y="127971"/>
                </a:lnTo>
                <a:lnTo>
                  <a:pt x="558767" y="125413"/>
                </a:lnTo>
                <a:lnTo>
                  <a:pt x="554088" y="122720"/>
                </a:lnTo>
                <a:close/>
              </a:path>
              <a:path w="775970" h="139700">
                <a:moveTo>
                  <a:pt x="608555" y="63068"/>
                </a:moveTo>
                <a:lnTo>
                  <a:pt x="577214" y="63068"/>
                </a:lnTo>
                <a:lnTo>
                  <a:pt x="594187" y="65616"/>
                </a:lnTo>
                <a:lnTo>
                  <a:pt x="606023" y="72653"/>
                </a:lnTo>
                <a:lnTo>
                  <a:pt x="612989" y="83267"/>
                </a:lnTo>
                <a:lnTo>
                  <a:pt x="615353" y="96545"/>
                </a:lnTo>
                <a:lnTo>
                  <a:pt x="612795" y="110261"/>
                </a:lnTo>
                <a:lnTo>
                  <a:pt x="605540" y="121046"/>
                </a:lnTo>
                <a:lnTo>
                  <a:pt x="594673" y="128102"/>
                </a:lnTo>
                <a:lnTo>
                  <a:pt x="581278" y="130632"/>
                </a:lnTo>
                <a:lnTo>
                  <a:pt x="605941" y="130632"/>
                </a:lnTo>
                <a:lnTo>
                  <a:pt x="611993" y="126788"/>
                </a:lnTo>
                <a:lnTo>
                  <a:pt x="621553" y="112838"/>
                </a:lnTo>
                <a:lnTo>
                  <a:pt x="625068" y="94716"/>
                </a:lnTo>
                <a:lnTo>
                  <a:pt x="623325" y="82709"/>
                </a:lnTo>
                <a:lnTo>
                  <a:pt x="618715" y="72929"/>
                </a:lnTo>
                <a:lnTo>
                  <a:pt x="612166" y="65473"/>
                </a:lnTo>
                <a:lnTo>
                  <a:pt x="608555" y="63068"/>
                </a:lnTo>
                <a:close/>
              </a:path>
              <a:path w="775970" h="139700">
                <a:moveTo>
                  <a:pt x="624052" y="4876"/>
                </a:moveTo>
                <a:lnTo>
                  <a:pt x="566877" y="4876"/>
                </a:lnTo>
                <a:lnTo>
                  <a:pt x="558355" y="64477"/>
                </a:lnTo>
                <a:lnTo>
                  <a:pt x="563016" y="63665"/>
                </a:lnTo>
                <a:lnTo>
                  <a:pt x="569302" y="63068"/>
                </a:lnTo>
                <a:lnTo>
                  <a:pt x="608555" y="63068"/>
                </a:lnTo>
                <a:lnTo>
                  <a:pt x="604608" y="60439"/>
                </a:lnTo>
                <a:lnTo>
                  <a:pt x="596899" y="56591"/>
                </a:lnTo>
                <a:lnTo>
                  <a:pt x="593267" y="55778"/>
                </a:lnTo>
                <a:lnTo>
                  <a:pt x="567893" y="55778"/>
                </a:lnTo>
                <a:lnTo>
                  <a:pt x="574382" y="13360"/>
                </a:lnTo>
                <a:lnTo>
                  <a:pt x="624052" y="13360"/>
                </a:lnTo>
                <a:lnTo>
                  <a:pt x="624052" y="4876"/>
                </a:lnTo>
                <a:close/>
              </a:path>
              <a:path w="775970" h="139700">
                <a:moveTo>
                  <a:pt x="588784" y="54775"/>
                </a:moveTo>
                <a:lnTo>
                  <a:pt x="574179" y="54775"/>
                </a:lnTo>
                <a:lnTo>
                  <a:pt x="570928" y="55181"/>
                </a:lnTo>
                <a:lnTo>
                  <a:pt x="567893" y="55778"/>
                </a:lnTo>
                <a:lnTo>
                  <a:pt x="593267" y="55778"/>
                </a:lnTo>
                <a:lnTo>
                  <a:pt x="588784" y="54775"/>
                </a:lnTo>
                <a:close/>
              </a:path>
              <a:path w="775970" h="139700">
                <a:moveTo>
                  <a:pt x="750658" y="2235"/>
                </a:moveTo>
                <a:lnTo>
                  <a:pt x="742746" y="2235"/>
                </a:lnTo>
                <a:lnTo>
                  <a:pt x="664044" y="139331"/>
                </a:lnTo>
                <a:lnTo>
                  <a:pt x="671956" y="139331"/>
                </a:lnTo>
                <a:lnTo>
                  <a:pt x="750658" y="2235"/>
                </a:lnTo>
                <a:close/>
              </a:path>
              <a:path w="775970" h="139700">
                <a:moveTo>
                  <a:pt x="748626" y="57200"/>
                </a:moveTo>
                <a:lnTo>
                  <a:pt x="748423" y="57200"/>
                </a:lnTo>
                <a:lnTo>
                  <a:pt x="737844" y="59669"/>
                </a:lnTo>
                <a:lnTo>
                  <a:pt x="728622" y="67213"/>
                </a:lnTo>
                <a:lnTo>
                  <a:pt x="722104" y="80041"/>
                </a:lnTo>
                <a:lnTo>
                  <a:pt x="719632" y="98361"/>
                </a:lnTo>
                <a:lnTo>
                  <a:pt x="722145" y="116103"/>
                </a:lnTo>
                <a:lnTo>
                  <a:pt x="728335" y="128397"/>
                </a:lnTo>
                <a:lnTo>
                  <a:pt x="737129" y="135584"/>
                </a:lnTo>
                <a:lnTo>
                  <a:pt x="747407" y="137909"/>
                </a:lnTo>
                <a:lnTo>
                  <a:pt x="758352" y="135383"/>
                </a:lnTo>
                <a:lnTo>
                  <a:pt x="763479" y="131038"/>
                </a:lnTo>
                <a:lnTo>
                  <a:pt x="747610" y="131038"/>
                </a:lnTo>
                <a:lnTo>
                  <a:pt x="739403" y="128432"/>
                </a:lnTo>
                <a:lnTo>
                  <a:pt x="733251" y="121299"/>
                </a:lnTo>
                <a:lnTo>
                  <a:pt x="729460" y="110662"/>
                </a:lnTo>
                <a:lnTo>
                  <a:pt x="728402" y="98361"/>
                </a:lnTo>
                <a:lnTo>
                  <a:pt x="728433" y="96532"/>
                </a:lnTo>
                <a:lnTo>
                  <a:pt x="729631" y="84538"/>
                </a:lnTo>
                <a:lnTo>
                  <a:pt x="733397" y="73915"/>
                </a:lnTo>
                <a:lnTo>
                  <a:pt x="739460" y="66709"/>
                </a:lnTo>
                <a:lnTo>
                  <a:pt x="747610" y="64071"/>
                </a:lnTo>
                <a:lnTo>
                  <a:pt x="764715" y="64071"/>
                </a:lnTo>
                <a:lnTo>
                  <a:pt x="759381" y="59583"/>
                </a:lnTo>
                <a:lnTo>
                  <a:pt x="748626" y="57200"/>
                </a:lnTo>
                <a:close/>
              </a:path>
              <a:path w="775970" h="139700">
                <a:moveTo>
                  <a:pt x="764715" y="64071"/>
                </a:moveTo>
                <a:lnTo>
                  <a:pt x="747814" y="64071"/>
                </a:lnTo>
                <a:lnTo>
                  <a:pt x="756738" y="66729"/>
                </a:lnTo>
                <a:lnTo>
                  <a:pt x="762712" y="73915"/>
                </a:lnTo>
                <a:lnTo>
                  <a:pt x="766061" y="84447"/>
                </a:lnTo>
                <a:lnTo>
                  <a:pt x="767055" y="96532"/>
                </a:lnTo>
                <a:lnTo>
                  <a:pt x="767003" y="98361"/>
                </a:lnTo>
                <a:lnTo>
                  <a:pt x="766000" y="110405"/>
                </a:lnTo>
                <a:lnTo>
                  <a:pt x="762534" y="121172"/>
                </a:lnTo>
                <a:lnTo>
                  <a:pt x="756480" y="128397"/>
                </a:lnTo>
                <a:lnTo>
                  <a:pt x="747610" y="131038"/>
                </a:lnTo>
                <a:lnTo>
                  <a:pt x="763479" y="131038"/>
                </a:lnTo>
                <a:lnTo>
                  <a:pt x="767386" y="127727"/>
                </a:lnTo>
                <a:lnTo>
                  <a:pt x="773527" y="114817"/>
                </a:lnTo>
                <a:lnTo>
                  <a:pt x="775792" y="96532"/>
                </a:lnTo>
                <a:lnTo>
                  <a:pt x="773717" y="79098"/>
                </a:lnTo>
                <a:lnTo>
                  <a:pt x="767995" y="66832"/>
                </a:lnTo>
                <a:lnTo>
                  <a:pt x="764715" y="64071"/>
                </a:lnTo>
                <a:close/>
              </a:path>
              <a:path w="775970" h="139700">
                <a:moveTo>
                  <a:pt x="668299" y="2641"/>
                </a:moveTo>
                <a:lnTo>
                  <a:pt x="668096" y="2641"/>
                </a:lnTo>
                <a:lnTo>
                  <a:pt x="657521" y="5078"/>
                </a:lnTo>
                <a:lnTo>
                  <a:pt x="648300" y="12569"/>
                </a:lnTo>
                <a:lnTo>
                  <a:pt x="641778" y="25390"/>
                </a:lnTo>
                <a:lnTo>
                  <a:pt x="639305" y="43815"/>
                </a:lnTo>
                <a:lnTo>
                  <a:pt x="641819" y="61543"/>
                </a:lnTo>
                <a:lnTo>
                  <a:pt x="648013" y="73837"/>
                </a:lnTo>
                <a:lnTo>
                  <a:pt x="656807" y="81023"/>
                </a:lnTo>
                <a:lnTo>
                  <a:pt x="667080" y="83350"/>
                </a:lnTo>
                <a:lnTo>
                  <a:pt x="678025" y="80823"/>
                </a:lnTo>
                <a:lnTo>
                  <a:pt x="683148" y="76479"/>
                </a:lnTo>
                <a:lnTo>
                  <a:pt x="667283" y="76479"/>
                </a:lnTo>
                <a:lnTo>
                  <a:pt x="659068" y="73894"/>
                </a:lnTo>
                <a:lnTo>
                  <a:pt x="652840" y="66709"/>
                </a:lnTo>
                <a:lnTo>
                  <a:pt x="649104" y="56098"/>
                </a:lnTo>
                <a:lnTo>
                  <a:pt x="648073" y="43815"/>
                </a:lnTo>
                <a:lnTo>
                  <a:pt x="648105" y="41986"/>
                </a:lnTo>
                <a:lnTo>
                  <a:pt x="649306" y="29888"/>
                </a:lnTo>
                <a:lnTo>
                  <a:pt x="653076" y="19256"/>
                </a:lnTo>
                <a:lnTo>
                  <a:pt x="659132" y="12119"/>
                </a:lnTo>
                <a:lnTo>
                  <a:pt x="667283" y="9512"/>
                </a:lnTo>
                <a:lnTo>
                  <a:pt x="684394" y="9512"/>
                </a:lnTo>
                <a:lnTo>
                  <a:pt x="679053" y="5020"/>
                </a:lnTo>
                <a:lnTo>
                  <a:pt x="668299" y="2641"/>
                </a:lnTo>
                <a:close/>
              </a:path>
              <a:path w="775970" h="139700">
                <a:moveTo>
                  <a:pt x="684394" y="9512"/>
                </a:moveTo>
                <a:lnTo>
                  <a:pt x="667486" y="9512"/>
                </a:lnTo>
                <a:lnTo>
                  <a:pt x="676410" y="12168"/>
                </a:lnTo>
                <a:lnTo>
                  <a:pt x="682385" y="19353"/>
                </a:lnTo>
                <a:lnTo>
                  <a:pt x="685733" y="29893"/>
                </a:lnTo>
                <a:lnTo>
                  <a:pt x="686727" y="41986"/>
                </a:lnTo>
                <a:lnTo>
                  <a:pt x="686676" y="43815"/>
                </a:lnTo>
                <a:lnTo>
                  <a:pt x="685673" y="55846"/>
                </a:lnTo>
                <a:lnTo>
                  <a:pt x="682207" y="66609"/>
                </a:lnTo>
                <a:lnTo>
                  <a:pt x="676153" y="73837"/>
                </a:lnTo>
                <a:lnTo>
                  <a:pt x="667283" y="76479"/>
                </a:lnTo>
                <a:lnTo>
                  <a:pt x="683148" y="76479"/>
                </a:lnTo>
                <a:lnTo>
                  <a:pt x="687058" y="73164"/>
                </a:lnTo>
                <a:lnTo>
                  <a:pt x="693199" y="60257"/>
                </a:lnTo>
                <a:lnTo>
                  <a:pt x="695464" y="41986"/>
                </a:lnTo>
                <a:lnTo>
                  <a:pt x="693390" y="24533"/>
                </a:lnTo>
                <a:lnTo>
                  <a:pt x="687668" y="12265"/>
                </a:lnTo>
                <a:lnTo>
                  <a:pt x="684394" y="951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35131" y="3340807"/>
            <a:ext cx="1067435" cy="179705"/>
          </a:xfrm>
          <a:custGeom>
            <a:avLst/>
            <a:gdLst/>
            <a:ahLst/>
            <a:cxnLst/>
            <a:rect l="l" t="t" r="r" b="b"/>
            <a:pathLst>
              <a:path w="1067434" h="179704">
                <a:moveTo>
                  <a:pt x="30810" y="0"/>
                </a:moveTo>
                <a:lnTo>
                  <a:pt x="0" y="0"/>
                </a:lnTo>
                <a:lnTo>
                  <a:pt x="0" y="136690"/>
                </a:lnTo>
                <a:lnTo>
                  <a:pt x="85166" y="136690"/>
                </a:lnTo>
                <a:lnTo>
                  <a:pt x="85166" y="110756"/>
                </a:lnTo>
                <a:lnTo>
                  <a:pt x="30810" y="110756"/>
                </a:lnTo>
                <a:lnTo>
                  <a:pt x="30810" y="0"/>
                </a:lnTo>
                <a:close/>
              </a:path>
              <a:path w="1067434" h="179704">
                <a:moveTo>
                  <a:pt x="130467" y="37528"/>
                </a:moveTo>
                <a:lnTo>
                  <a:pt x="99656" y="37528"/>
                </a:lnTo>
                <a:lnTo>
                  <a:pt x="99656" y="95745"/>
                </a:lnTo>
                <a:lnTo>
                  <a:pt x="102253" y="115404"/>
                </a:lnTo>
                <a:lnTo>
                  <a:pt x="109486" y="128812"/>
                </a:lnTo>
                <a:lnTo>
                  <a:pt x="120520" y="136482"/>
                </a:lnTo>
                <a:lnTo>
                  <a:pt x="134518" y="138925"/>
                </a:lnTo>
                <a:lnTo>
                  <a:pt x="146367" y="137246"/>
                </a:lnTo>
                <a:lnTo>
                  <a:pt x="155303" y="133097"/>
                </a:lnTo>
                <a:lnTo>
                  <a:pt x="161612" y="127807"/>
                </a:lnTo>
                <a:lnTo>
                  <a:pt x="165582" y="122707"/>
                </a:lnTo>
                <a:lnTo>
                  <a:pt x="193808" y="122707"/>
                </a:lnTo>
                <a:lnTo>
                  <a:pt x="193616" y="113995"/>
                </a:lnTo>
                <a:lnTo>
                  <a:pt x="146088" y="113995"/>
                </a:lnTo>
                <a:lnTo>
                  <a:pt x="139023" y="112406"/>
                </a:lnTo>
                <a:lnTo>
                  <a:pt x="134167" y="107832"/>
                </a:lnTo>
                <a:lnTo>
                  <a:pt x="131366" y="100557"/>
                </a:lnTo>
                <a:lnTo>
                  <a:pt x="130467" y="90868"/>
                </a:lnTo>
                <a:lnTo>
                  <a:pt x="130467" y="37528"/>
                </a:lnTo>
                <a:close/>
              </a:path>
              <a:path w="1067434" h="179704">
                <a:moveTo>
                  <a:pt x="193808" y="122707"/>
                </a:moveTo>
                <a:lnTo>
                  <a:pt x="166179" y="122707"/>
                </a:lnTo>
                <a:lnTo>
                  <a:pt x="167601" y="136690"/>
                </a:lnTo>
                <a:lnTo>
                  <a:pt x="194360" y="136690"/>
                </a:lnTo>
                <a:lnTo>
                  <a:pt x="194062" y="130031"/>
                </a:lnTo>
                <a:lnTo>
                  <a:pt x="193808" y="122707"/>
                </a:lnTo>
                <a:close/>
              </a:path>
              <a:path w="1067434" h="179704">
                <a:moveTo>
                  <a:pt x="193548" y="37528"/>
                </a:moveTo>
                <a:lnTo>
                  <a:pt x="162737" y="37528"/>
                </a:lnTo>
                <a:lnTo>
                  <a:pt x="162737" y="99186"/>
                </a:lnTo>
                <a:lnTo>
                  <a:pt x="162331" y="101422"/>
                </a:lnTo>
                <a:lnTo>
                  <a:pt x="161518" y="103250"/>
                </a:lnTo>
                <a:lnTo>
                  <a:pt x="159689" y="108115"/>
                </a:lnTo>
                <a:lnTo>
                  <a:pt x="154622" y="113995"/>
                </a:lnTo>
                <a:lnTo>
                  <a:pt x="193616" y="113995"/>
                </a:lnTo>
                <a:lnTo>
                  <a:pt x="193548" y="37528"/>
                </a:lnTo>
                <a:close/>
              </a:path>
              <a:path w="1067434" h="179704">
                <a:moveTo>
                  <a:pt x="243433" y="37528"/>
                </a:moveTo>
                <a:lnTo>
                  <a:pt x="216674" y="37528"/>
                </a:lnTo>
                <a:lnTo>
                  <a:pt x="217027" y="46067"/>
                </a:lnTo>
                <a:lnTo>
                  <a:pt x="217233" y="52050"/>
                </a:lnTo>
                <a:lnTo>
                  <a:pt x="217390" y="59065"/>
                </a:lnTo>
                <a:lnTo>
                  <a:pt x="217487" y="136690"/>
                </a:lnTo>
                <a:lnTo>
                  <a:pt x="248297" y="136690"/>
                </a:lnTo>
                <a:lnTo>
                  <a:pt x="248297" y="76644"/>
                </a:lnTo>
                <a:lnTo>
                  <a:pt x="248500" y="73812"/>
                </a:lnTo>
                <a:lnTo>
                  <a:pt x="251536" y="66103"/>
                </a:lnTo>
                <a:lnTo>
                  <a:pt x="256616" y="60223"/>
                </a:lnTo>
                <a:lnTo>
                  <a:pt x="309053" y="60223"/>
                </a:lnTo>
                <a:lnTo>
                  <a:pt x="308889" y="59065"/>
                </a:lnTo>
                <a:lnTo>
                  <a:pt x="304558" y="51307"/>
                </a:lnTo>
                <a:lnTo>
                  <a:pt x="244843" y="51307"/>
                </a:lnTo>
                <a:lnTo>
                  <a:pt x="243433" y="37528"/>
                </a:lnTo>
                <a:close/>
              </a:path>
              <a:path w="1067434" h="179704">
                <a:moveTo>
                  <a:pt x="309053" y="60223"/>
                </a:moveTo>
                <a:lnTo>
                  <a:pt x="265137" y="60223"/>
                </a:lnTo>
                <a:lnTo>
                  <a:pt x="272290" y="61784"/>
                </a:lnTo>
                <a:lnTo>
                  <a:pt x="277140" y="66178"/>
                </a:lnTo>
                <a:lnTo>
                  <a:pt x="279898" y="72969"/>
                </a:lnTo>
                <a:lnTo>
                  <a:pt x="280771" y="81724"/>
                </a:lnTo>
                <a:lnTo>
                  <a:pt x="280771" y="136690"/>
                </a:lnTo>
                <a:lnTo>
                  <a:pt x="311581" y="136690"/>
                </a:lnTo>
                <a:lnTo>
                  <a:pt x="311581" y="78066"/>
                </a:lnTo>
                <a:lnTo>
                  <a:pt x="309053" y="60223"/>
                </a:lnTo>
                <a:close/>
              </a:path>
              <a:path w="1067434" h="179704">
                <a:moveTo>
                  <a:pt x="276098" y="35293"/>
                </a:moveTo>
                <a:lnTo>
                  <a:pt x="264860" y="36882"/>
                </a:lnTo>
                <a:lnTo>
                  <a:pt x="256055" y="40867"/>
                </a:lnTo>
                <a:lnTo>
                  <a:pt x="249610" y="46067"/>
                </a:lnTo>
                <a:lnTo>
                  <a:pt x="245452" y="51307"/>
                </a:lnTo>
                <a:lnTo>
                  <a:pt x="304558" y="51307"/>
                </a:lnTo>
                <a:lnTo>
                  <a:pt x="301445" y="45731"/>
                </a:lnTo>
                <a:lnTo>
                  <a:pt x="290198" y="37870"/>
                </a:lnTo>
                <a:lnTo>
                  <a:pt x="276098" y="35293"/>
                </a:lnTo>
                <a:close/>
              </a:path>
              <a:path w="1067434" h="179704">
                <a:moveTo>
                  <a:pt x="344195" y="148069"/>
                </a:moveTo>
                <a:lnTo>
                  <a:pt x="373799" y="179082"/>
                </a:lnTo>
                <a:lnTo>
                  <a:pt x="384731" y="178494"/>
                </a:lnTo>
                <a:lnTo>
                  <a:pt x="421134" y="158446"/>
                </a:lnTo>
                <a:lnTo>
                  <a:pt x="422429" y="155574"/>
                </a:lnTo>
                <a:lnTo>
                  <a:pt x="372986" y="155574"/>
                </a:lnTo>
                <a:lnTo>
                  <a:pt x="364403" y="154916"/>
                </a:lnTo>
                <a:lnTo>
                  <a:pt x="356528" y="153193"/>
                </a:lnTo>
                <a:lnTo>
                  <a:pt x="349685" y="150785"/>
                </a:lnTo>
                <a:lnTo>
                  <a:pt x="344195" y="148069"/>
                </a:lnTo>
                <a:close/>
              </a:path>
              <a:path w="1067434" h="179704">
                <a:moveTo>
                  <a:pt x="429124" y="123113"/>
                </a:moveTo>
                <a:lnTo>
                  <a:pt x="398767" y="123113"/>
                </a:lnTo>
                <a:lnTo>
                  <a:pt x="398767" y="129400"/>
                </a:lnTo>
                <a:lnTo>
                  <a:pt x="396794" y="141280"/>
                </a:lnTo>
                <a:lnTo>
                  <a:pt x="391358" y="149412"/>
                </a:lnTo>
                <a:lnTo>
                  <a:pt x="383181" y="154081"/>
                </a:lnTo>
                <a:lnTo>
                  <a:pt x="372986" y="155574"/>
                </a:lnTo>
                <a:lnTo>
                  <a:pt x="422429" y="155574"/>
                </a:lnTo>
                <a:lnTo>
                  <a:pt x="425827" y="148039"/>
                </a:lnTo>
                <a:lnTo>
                  <a:pt x="428392" y="135919"/>
                </a:lnTo>
                <a:lnTo>
                  <a:pt x="429124" y="123113"/>
                </a:lnTo>
                <a:close/>
              </a:path>
              <a:path w="1067434" h="179704">
                <a:moveTo>
                  <a:pt x="374611" y="35293"/>
                </a:moveTo>
                <a:lnTo>
                  <a:pt x="357222" y="38959"/>
                </a:lnTo>
                <a:lnTo>
                  <a:pt x="342901" y="49429"/>
                </a:lnTo>
                <a:lnTo>
                  <a:pt x="333180" y="65928"/>
                </a:lnTo>
                <a:lnTo>
                  <a:pt x="329603" y="87617"/>
                </a:lnTo>
                <a:lnTo>
                  <a:pt x="332709" y="107143"/>
                </a:lnTo>
                <a:lnTo>
                  <a:pt x="341382" y="122401"/>
                </a:lnTo>
                <a:lnTo>
                  <a:pt x="354656" y="132331"/>
                </a:lnTo>
                <a:lnTo>
                  <a:pt x="371563" y="135877"/>
                </a:lnTo>
                <a:lnTo>
                  <a:pt x="379719" y="135022"/>
                </a:lnTo>
                <a:lnTo>
                  <a:pt x="387019" y="132534"/>
                </a:lnTo>
                <a:lnTo>
                  <a:pt x="393291" y="128526"/>
                </a:lnTo>
                <a:lnTo>
                  <a:pt x="398360" y="123113"/>
                </a:lnTo>
                <a:lnTo>
                  <a:pt x="429124" y="123113"/>
                </a:lnTo>
                <a:lnTo>
                  <a:pt x="429171" y="113182"/>
                </a:lnTo>
                <a:lnTo>
                  <a:pt x="380898" y="113182"/>
                </a:lnTo>
                <a:lnTo>
                  <a:pt x="372369" y="111143"/>
                </a:lnTo>
                <a:lnTo>
                  <a:pt x="366061" y="105546"/>
                </a:lnTo>
                <a:lnTo>
                  <a:pt x="362149" y="97173"/>
                </a:lnTo>
                <a:lnTo>
                  <a:pt x="360807" y="86804"/>
                </a:lnTo>
                <a:lnTo>
                  <a:pt x="362379" y="74778"/>
                </a:lnTo>
                <a:lnTo>
                  <a:pt x="366710" y="65913"/>
                </a:lnTo>
                <a:lnTo>
                  <a:pt x="373135" y="60465"/>
                </a:lnTo>
                <a:lnTo>
                  <a:pt x="381101" y="58597"/>
                </a:lnTo>
                <a:lnTo>
                  <a:pt x="429230" y="58597"/>
                </a:lnTo>
                <a:lnTo>
                  <a:pt x="429240" y="57172"/>
                </a:lnTo>
                <a:lnTo>
                  <a:pt x="429418" y="49479"/>
                </a:lnTo>
                <a:lnTo>
                  <a:pt x="401802" y="49479"/>
                </a:lnTo>
                <a:lnTo>
                  <a:pt x="397329" y="43758"/>
                </a:lnTo>
                <a:lnTo>
                  <a:pt x="391407" y="39271"/>
                </a:lnTo>
                <a:lnTo>
                  <a:pt x="383886" y="36341"/>
                </a:lnTo>
                <a:lnTo>
                  <a:pt x="374611" y="35293"/>
                </a:lnTo>
                <a:close/>
              </a:path>
              <a:path w="1067434" h="179704">
                <a:moveTo>
                  <a:pt x="429230" y="58597"/>
                </a:moveTo>
                <a:lnTo>
                  <a:pt x="389636" y="58597"/>
                </a:lnTo>
                <a:lnTo>
                  <a:pt x="395516" y="64071"/>
                </a:lnTo>
                <a:lnTo>
                  <a:pt x="397751" y="72186"/>
                </a:lnTo>
                <a:lnTo>
                  <a:pt x="398157" y="74015"/>
                </a:lnTo>
                <a:lnTo>
                  <a:pt x="398233" y="74778"/>
                </a:lnTo>
                <a:lnTo>
                  <a:pt x="398360" y="95122"/>
                </a:lnTo>
                <a:lnTo>
                  <a:pt x="398157" y="98374"/>
                </a:lnTo>
                <a:lnTo>
                  <a:pt x="397344" y="100812"/>
                </a:lnTo>
                <a:lnTo>
                  <a:pt x="395312" y="107911"/>
                </a:lnTo>
                <a:lnTo>
                  <a:pt x="389026" y="113182"/>
                </a:lnTo>
                <a:lnTo>
                  <a:pt x="429171" y="113182"/>
                </a:lnTo>
                <a:lnTo>
                  <a:pt x="429230" y="58597"/>
                </a:lnTo>
                <a:close/>
              </a:path>
              <a:path w="1067434" h="179704">
                <a:moveTo>
                  <a:pt x="429983" y="37528"/>
                </a:moveTo>
                <a:lnTo>
                  <a:pt x="403225" y="37528"/>
                </a:lnTo>
                <a:lnTo>
                  <a:pt x="402209" y="49479"/>
                </a:lnTo>
                <a:lnTo>
                  <a:pt x="429418" y="49479"/>
                </a:lnTo>
                <a:lnTo>
                  <a:pt x="429685" y="42811"/>
                </a:lnTo>
                <a:lnTo>
                  <a:pt x="429983" y="37528"/>
                </a:lnTo>
                <a:close/>
              </a:path>
              <a:path w="1067434" h="179704">
                <a:moveTo>
                  <a:pt x="554113" y="35293"/>
                </a:moveTo>
                <a:lnTo>
                  <a:pt x="545998" y="35293"/>
                </a:lnTo>
                <a:lnTo>
                  <a:pt x="521558" y="39451"/>
                </a:lnTo>
                <a:lnTo>
                  <a:pt x="503774" y="50776"/>
                </a:lnTo>
                <a:lnTo>
                  <a:pt x="492909" y="67541"/>
                </a:lnTo>
                <a:lnTo>
                  <a:pt x="489229" y="88023"/>
                </a:lnTo>
                <a:lnTo>
                  <a:pt x="492928" y="109039"/>
                </a:lnTo>
                <a:lnTo>
                  <a:pt x="503470" y="125012"/>
                </a:lnTo>
                <a:lnTo>
                  <a:pt x="520020" y="135165"/>
                </a:lnTo>
                <a:lnTo>
                  <a:pt x="541743" y="138722"/>
                </a:lnTo>
                <a:lnTo>
                  <a:pt x="550245" y="138363"/>
                </a:lnTo>
                <a:lnTo>
                  <a:pt x="557893" y="137377"/>
                </a:lnTo>
                <a:lnTo>
                  <a:pt x="564362" y="135898"/>
                </a:lnTo>
                <a:lnTo>
                  <a:pt x="569328" y="134061"/>
                </a:lnTo>
                <a:lnTo>
                  <a:pt x="566205" y="114604"/>
                </a:lnTo>
                <a:lnTo>
                  <a:pt x="548030" y="114604"/>
                </a:lnTo>
                <a:lnTo>
                  <a:pt x="537450" y="112800"/>
                </a:lnTo>
                <a:lnTo>
                  <a:pt x="528812" y="107476"/>
                </a:lnTo>
                <a:lnTo>
                  <a:pt x="522987" y="98767"/>
                </a:lnTo>
                <a:lnTo>
                  <a:pt x="520852" y="86804"/>
                </a:lnTo>
                <a:lnTo>
                  <a:pt x="522635" y="75613"/>
                </a:lnTo>
                <a:lnTo>
                  <a:pt x="527973" y="66817"/>
                </a:lnTo>
                <a:lnTo>
                  <a:pt x="536393" y="61065"/>
                </a:lnTo>
                <a:lnTo>
                  <a:pt x="547420" y="59004"/>
                </a:lnTo>
                <a:lnTo>
                  <a:pt x="565312" y="59004"/>
                </a:lnTo>
                <a:lnTo>
                  <a:pt x="569531" y="39141"/>
                </a:lnTo>
                <a:lnTo>
                  <a:pt x="563041" y="36715"/>
                </a:lnTo>
                <a:lnTo>
                  <a:pt x="554113" y="35293"/>
                </a:lnTo>
                <a:close/>
              </a:path>
              <a:path w="1067434" h="179704">
                <a:moveTo>
                  <a:pt x="565683" y="111353"/>
                </a:moveTo>
                <a:lnTo>
                  <a:pt x="561009" y="113385"/>
                </a:lnTo>
                <a:lnTo>
                  <a:pt x="555332" y="114604"/>
                </a:lnTo>
                <a:lnTo>
                  <a:pt x="566205" y="114604"/>
                </a:lnTo>
                <a:lnTo>
                  <a:pt x="565683" y="111353"/>
                </a:lnTo>
                <a:close/>
              </a:path>
              <a:path w="1067434" h="179704">
                <a:moveTo>
                  <a:pt x="565312" y="59004"/>
                </a:moveTo>
                <a:lnTo>
                  <a:pt x="555536" y="59004"/>
                </a:lnTo>
                <a:lnTo>
                  <a:pt x="561009" y="60426"/>
                </a:lnTo>
                <a:lnTo>
                  <a:pt x="564667" y="62039"/>
                </a:lnTo>
                <a:lnTo>
                  <a:pt x="565312" y="59004"/>
                </a:lnTo>
                <a:close/>
              </a:path>
              <a:path w="1067434" h="179704">
                <a:moveTo>
                  <a:pt x="663813" y="56362"/>
                </a:moveTo>
                <a:lnTo>
                  <a:pt x="634949" y="56362"/>
                </a:lnTo>
                <a:lnTo>
                  <a:pt x="637794" y="63880"/>
                </a:lnTo>
                <a:lnTo>
                  <a:pt x="637794" y="70586"/>
                </a:lnTo>
                <a:lnTo>
                  <a:pt x="613883" y="72888"/>
                </a:lnTo>
                <a:lnTo>
                  <a:pt x="595517" y="79882"/>
                </a:lnTo>
                <a:lnTo>
                  <a:pt x="583735" y="91707"/>
                </a:lnTo>
                <a:lnTo>
                  <a:pt x="579577" y="108496"/>
                </a:lnTo>
                <a:lnTo>
                  <a:pt x="581760" y="119931"/>
                </a:lnTo>
                <a:lnTo>
                  <a:pt x="588067" y="129649"/>
                </a:lnTo>
                <a:lnTo>
                  <a:pt x="598136" y="136397"/>
                </a:lnTo>
                <a:lnTo>
                  <a:pt x="611606" y="138925"/>
                </a:lnTo>
                <a:lnTo>
                  <a:pt x="620099" y="138137"/>
                </a:lnTo>
                <a:lnTo>
                  <a:pt x="627794" y="135810"/>
                </a:lnTo>
                <a:lnTo>
                  <a:pt x="634500" y="132003"/>
                </a:lnTo>
                <a:lnTo>
                  <a:pt x="640029" y="126771"/>
                </a:lnTo>
                <a:lnTo>
                  <a:pt x="668812" y="126771"/>
                </a:lnTo>
                <a:lnTo>
                  <a:pt x="668604" y="122085"/>
                </a:lnTo>
                <a:lnTo>
                  <a:pt x="668604" y="117246"/>
                </a:lnTo>
                <a:lnTo>
                  <a:pt x="615251" y="117246"/>
                </a:lnTo>
                <a:lnTo>
                  <a:pt x="609981" y="113385"/>
                </a:lnTo>
                <a:lnTo>
                  <a:pt x="609981" y="105460"/>
                </a:lnTo>
                <a:lnTo>
                  <a:pt x="612201" y="98051"/>
                </a:lnTo>
                <a:lnTo>
                  <a:pt x="618304" y="93229"/>
                </a:lnTo>
                <a:lnTo>
                  <a:pt x="627452" y="90614"/>
                </a:lnTo>
                <a:lnTo>
                  <a:pt x="638810" y="89827"/>
                </a:lnTo>
                <a:lnTo>
                  <a:pt x="668604" y="89827"/>
                </a:lnTo>
                <a:lnTo>
                  <a:pt x="668604" y="78079"/>
                </a:lnTo>
                <a:lnTo>
                  <a:pt x="666472" y="61434"/>
                </a:lnTo>
                <a:lnTo>
                  <a:pt x="663813" y="56362"/>
                </a:lnTo>
                <a:close/>
              </a:path>
              <a:path w="1067434" h="179704">
                <a:moveTo>
                  <a:pt x="668812" y="126771"/>
                </a:moveTo>
                <a:lnTo>
                  <a:pt x="640626" y="126771"/>
                </a:lnTo>
                <a:lnTo>
                  <a:pt x="642454" y="136690"/>
                </a:lnTo>
                <a:lnTo>
                  <a:pt x="670217" y="136690"/>
                </a:lnTo>
                <a:lnTo>
                  <a:pt x="669010" y="131216"/>
                </a:lnTo>
                <a:lnTo>
                  <a:pt x="668812" y="126771"/>
                </a:lnTo>
                <a:close/>
              </a:path>
              <a:path w="1067434" h="179704">
                <a:moveTo>
                  <a:pt x="668604" y="89827"/>
                </a:moveTo>
                <a:lnTo>
                  <a:pt x="638810" y="89827"/>
                </a:lnTo>
                <a:lnTo>
                  <a:pt x="638810" y="102425"/>
                </a:lnTo>
                <a:lnTo>
                  <a:pt x="638606" y="104254"/>
                </a:lnTo>
                <a:lnTo>
                  <a:pt x="638200" y="105867"/>
                </a:lnTo>
                <a:lnTo>
                  <a:pt x="636168" y="112166"/>
                </a:lnTo>
                <a:lnTo>
                  <a:pt x="629678" y="117246"/>
                </a:lnTo>
                <a:lnTo>
                  <a:pt x="668604" y="117246"/>
                </a:lnTo>
                <a:lnTo>
                  <a:pt x="668604" y="89827"/>
                </a:lnTo>
                <a:close/>
              </a:path>
              <a:path w="1067434" h="179704">
                <a:moveTo>
                  <a:pt x="625208" y="35090"/>
                </a:moveTo>
                <a:lnTo>
                  <a:pt x="612531" y="35941"/>
                </a:lnTo>
                <a:lnTo>
                  <a:pt x="601746" y="38104"/>
                </a:lnTo>
                <a:lnTo>
                  <a:pt x="593059" y="40989"/>
                </a:lnTo>
                <a:lnTo>
                  <a:pt x="586676" y="44005"/>
                </a:lnTo>
                <a:lnTo>
                  <a:pt x="592340" y="63880"/>
                </a:lnTo>
                <a:lnTo>
                  <a:pt x="597929" y="60991"/>
                </a:lnTo>
                <a:lnTo>
                  <a:pt x="604659" y="58597"/>
                </a:lnTo>
                <a:lnTo>
                  <a:pt x="612075" y="56965"/>
                </a:lnTo>
                <a:lnTo>
                  <a:pt x="619721" y="56362"/>
                </a:lnTo>
                <a:lnTo>
                  <a:pt x="663813" y="56362"/>
                </a:lnTo>
                <a:lnTo>
                  <a:pt x="659303" y="47759"/>
                </a:lnTo>
                <a:lnTo>
                  <a:pt x="645935" y="38497"/>
                </a:lnTo>
                <a:lnTo>
                  <a:pt x="625208" y="35090"/>
                </a:lnTo>
                <a:close/>
              </a:path>
              <a:path w="1067434" h="179704">
                <a:moveTo>
                  <a:pt x="717727" y="37528"/>
                </a:moveTo>
                <a:lnTo>
                  <a:pt x="690981" y="37528"/>
                </a:lnTo>
                <a:lnTo>
                  <a:pt x="691334" y="46067"/>
                </a:lnTo>
                <a:lnTo>
                  <a:pt x="691540" y="52050"/>
                </a:lnTo>
                <a:lnTo>
                  <a:pt x="691697" y="59065"/>
                </a:lnTo>
                <a:lnTo>
                  <a:pt x="691794" y="136690"/>
                </a:lnTo>
                <a:lnTo>
                  <a:pt x="722591" y="136690"/>
                </a:lnTo>
                <a:lnTo>
                  <a:pt x="722591" y="76644"/>
                </a:lnTo>
                <a:lnTo>
                  <a:pt x="722795" y="73812"/>
                </a:lnTo>
                <a:lnTo>
                  <a:pt x="725843" y="66103"/>
                </a:lnTo>
                <a:lnTo>
                  <a:pt x="730923" y="60223"/>
                </a:lnTo>
                <a:lnTo>
                  <a:pt x="783360" y="60223"/>
                </a:lnTo>
                <a:lnTo>
                  <a:pt x="783196" y="59065"/>
                </a:lnTo>
                <a:lnTo>
                  <a:pt x="778865" y="51307"/>
                </a:lnTo>
                <a:lnTo>
                  <a:pt x="719150" y="51307"/>
                </a:lnTo>
                <a:lnTo>
                  <a:pt x="717727" y="37528"/>
                </a:lnTo>
                <a:close/>
              </a:path>
              <a:path w="1067434" h="179704">
                <a:moveTo>
                  <a:pt x="783360" y="60223"/>
                </a:moveTo>
                <a:lnTo>
                  <a:pt x="739444" y="60223"/>
                </a:lnTo>
                <a:lnTo>
                  <a:pt x="746597" y="61784"/>
                </a:lnTo>
                <a:lnTo>
                  <a:pt x="751447" y="66178"/>
                </a:lnTo>
                <a:lnTo>
                  <a:pt x="754205" y="72969"/>
                </a:lnTo>
                <a:lnTo>
                  <a:pt x="755078" y="81724"/>
                </a:lnTo>
                <a:lnTo>
                  <a:pt x="755078" y="136690"/>
                </a:lnTo>
                <a:lnTo>
                  <a:pt x="785888" y="136690"/>
                </a:lnTo>
                <a:lnTo>
                  <a:pt x="785888" y="78066"/>
                </a:lnTo>
                <a:lnTo>
                  <a:pt x="783360" y="60223"/>
                </a:lnTo>
                <a:close/>
              </a:path>
              <a:path w="1067434" h="179704">
                <a:moveTo>
                  <a:pt x="750404" y="35293"/>
                </a:moveTo>
                <a:lnTo>
                  <a:pt x="739167" y="36882"/>
                </a:lnTo>
                <a:lnTo>
                  <a:pt x="730362" y="40867"/>
                </a:lnTo>
                <a:lnTo>
                  <a:pt x="723917" y="46067"/>
                </a:lnTo>
                <a:lnTo>
                  <a:pt x="719759" y="51307"/>
                </a:lnTo>
                <a:lnTo>
                  <a:pt x="778865" y="51307"/>
                </a:lnTo>
                <a:lnTo>
                  <a:pt x="775752" y="45731"/>
                </a:lnTo>
                <a:lnTo>
                  <a:pt x="764505" y="37870"/>
                </a:lnTo>
                <a:lnTo>
                  <a:pt x="750404" y="35293"/>
                </a:lnTo>
                <a:close/>
              </a:path>
              <a:path w="1067434" h="179704">
                <a:moveTo>
                  <a:pt x="868781" y="35293"/>
                </a:moveTo>
                <a:lnTo>
                  <a:pt x="860679" y="35293"/>
                </a:lnTo>
                <a:lnTo>
                  <a:pt x="836231" y="39451"/>
                </a:lnTo>
                <a:lnTo>
                  <a:pt x="818443" y="50776"/>
                </a:lnTo>
                <a:lnTo>
                  <a:pt x="807577" y="67541"/>
                </a:lnTo>
                <a:lnTo>
                  <a:pt x="803897" y="88023"/>
                </a:lnTo>
                <a:lnTo>
                  <a:pt x="807596" y="109039"/>
                </a:lnTo>
                <a:lnTo>
                  <a:pt x="818138" y="125012"/>
                </a:lnTo>
                <a:lnTo>
                  <a:pt x="834688" y="135165"/>
                </a:lnTo>
                <a:lnTo>
                  <a:pt x="856411" y="138722"/>
                </a:lnTo>
                <a:lnTo>
                  <a:pt x="864918" y="138363"/>
                </a:lnTo>
                <a:lnTo>
                  <a:pt x="872566" y="137377"/>
                </a:lnTo>
                <a:lnTo>
                  <a:pt x="879032" y="135898"/>
                </a:lnTo>
                <a:lnTo>
                  <a:pt x="883996" y="134061"/>
                </a:lnTo>
                <a:lnTo>
                  <a:pt x="880873" y="114604"/>
                </a:lnTo>
                <a:lnTo>
                  <a:pt x="862698" y="114604"/>
                </a:lnTo>
                <a:lnTo>
                  <a:pt x="852118" y="112800"/>
                </a:lnTo>
                <a:lnTo>
                  <a:pt x="843480" y="107476"/>
                </a:lnTo>
                <a:lnTo>
                  <a:pt x="837655" y="98767"/>
                </a:lnTo>
                <a:lnTo>
                  <a:pt x="835520" y="86804"/>
                </a:lnTo>
                <a:lnTo>
                  <a:pt x="837305" y="75613"/>
                </a:lnTo>
                <a:lnTo>
                  <a:pt x="842646" y="66817"/>
                </a:lnTo>
                <a:lnTo>
                  <a:pt x="851066" y="61065"/>
                </a:lnTo>
                <a:lnTo>
                  <a:pt x="862088" y="59004"/>
                </a:lnTo>
                <a:lnTo>
                  <a:pt x="879980" y="59004"/>
                </a:lnTo>
                <a:lnTo>
                  <a:pt x="884199" y="39141"/>
                </a:lnTo>
                <a:lnTo>
                  <a:pt x="877709" y="36715"/>
                </a:lnTo>
                <a:lnTo>
                  <a:pt x="868781" y="35293"/>
                </a:lnTo>
                <a:close/>
              </a:path>
              <a:path w="1067434" h="179704">
                <a:moveTo>
                  <a:pt x="880351" y="111353"/>
                </a:moveTo>
                <a:lnTo>
                  <a:pt x="875677" y="113385"/>
                </a:lnTo>
                <a:lnTo>
                  <a:pt x="870000" y="114604"/>
                </a:lnTo>
                <a:lnTo>
                  <a:pt x="880873" y="114604"/>
                </a:lnTo>
                <a:lnTo>
                  <a:pt x="880351" y="111353"/>
                </a:lnTo>
                <a:close/>
              </a:path>
              <a:path w="1067434" h="179704">
                <a:moveTo>
                  <a:pt x="879980" y="59004"/>
                </a:moveTo>
                <a:lnTo>
                  <a:pt x="870204" y="59004"/>
                </a:lnTo>
                <a:lnTo>
                  <a:pt x="875677" y="60426"/>
                </a:lnTo>
                <a:lnTo>
                  <a:pt x="879335" y="62039"/>
                </a:lnTo>
                <a:lnTo>
                  <a:pt x="879980" y="59004"/>
                </a:lnTo>
                <a:close/>
              </a:path>
              <a:path w="1067434" h="179704">
                <a:moveTo>
                  <a:pt x="943330" y="35293"/>
                </a:moveTo>
                <a:lnTo>
                  <a:pt x="905344" y="52325"/>
                </a:lnTo>
                <a:lnTo>
                  <a:pt x="893229" y="88226"/>
                </a:lnTo>
                <a:lnTo>
                  <a:pt x="896763" y="109211"/>
                </a:lnTo>
                <a:lnTo>
                  <a:pt x="907065" y="125114"/>
                </a:lnTo>
                <a:lnTo>
                  <a:pt x="923682" y="135197"/>
                </a:lnTo>
                <a:lnTo>
                  <a:pt x="946162" y="138722"/>
                </a:lnTo>
                <a:lnTo>
                  <a:pt x="955999" y="138338"/>
                </a:lnTo>
                <a:lnTo>
                  <a:pt x="965336" y="137174"/>
                </a:lnTo>
                <a:lnTo>
                  <a:pt x="974104" y="135197"/>
                </a:lnTo>
                <a:lnTo>
                  <a:pt x="982052" y="132435"/>
                </a:lnTo>
                <a:lnTo>
                  <a:pt x="978829" y="115823"/>
                </a:lnTo>
                <a:lnTo>
                  <a:pt x="950633" y="115823"/>
                </a:lnTo>
                <a:lnTo>
                  <a:pt x="940288" y="114671"/>
                </a:lnTo>
                <a:lnTo>
                  <a:pt x="931524" y="111177"/>
                </a:lnTo>
                <a:lnTo>
                  <a:pt x="925310" y="105285"/>
                </a:lnTo>
                <a:lnTo>
                  <a:pt x="922616" y="96939"/>
                </a:lnTo>
                <a:lnTo>
                  <a:pt x="986523" y="96939"/>
                </a:lnTo>
                <a:lnTo>
                  <a:pt x="986916" y="94703"/>
                </a:lnTo>
                <a:lnTo>
                  <a:pt x="987526" y="90042"/>
                </a:lnTo>
                <a:lnTo>
                  <a:pt x="987526" y="84772"/>
                </a:lnTo>
                <a:lnTo>
                  <a:pt x="986343" y="75857"/>
                </a:lnTo>
                <a:lnTo>
                  <a:pt x="922413" y="75857"/>
                </a:lnTo>
                <a:lnTo>
                  <a:pt x="923912" y="69292"/>
                </a:lnTo>
                <a:lnTo>
                  <a:pt x="927390" y="62761"/>
                </a:lnTo>
                <a:lnTo>
                  <a:pt x="933152" y="57753"/>
                </a:lnTo>
                <a:lnTo>
                  <a:pt x="941501" y="55752"/>
                </a:lnTo>
                <a:lnTo>
                  <a:pt x="979830" y="55752"/>
                </a:lnTo>
                <a:lnTo>
                  <a:pt x="977444" y="50826"/>
                </a:lnTo>
                <a:lnTo>
                  <a:pt x="963753" y="39572"/>
                </a:lnTo>
                <a:lnTo>
                  <a:pt x="943330" y="35293"/>
                </a:lnTo>
                <a:close/>
              </a:path>
              <a:path w="1067434" h="179704">
                <a:moveTo>
                  <a:pt x="978001" y="111556"/>
                </a:moveTo>
                <a:lnTo>
                  <a:pt x="971705" y="113423"/>
                </a:lnTo>
                <a:lnTo>
                  <a:pt x="965160" y="114757"/>
                </a:lnTo>
                <a:lnTo>
                  <a:pt x="958193" y="115557"/>
                </a:lnTo>
                <a:lnTo>
                  <a:pt x="950633" y="115823"/>
                </a:lnTo>
                <a:lnTo>
                  <a:pt x="978829" y="115823"/>
                </a:lnTo>
                <a:lnTo>
                  <a:pt x="978001" y="111556"/>
                </a:lnTo>
                <a:close/>
              </a:path>
              <a:path w="1067434" h="179704">
                <a:moveTo>
                  <a:pt x="979830" y="55752"/>
                </a:moveTo>
                <a:lnTo>
                  <a:pt x="941501" y="55752"/>
                </a:lnTo>
                <a:lnTo>
                  <a:pt x="950223" y="57838"/>
                </a:lnTo>
                <a:lnTo>
                  <a:pt x="955555" y="62990"/>
                </a:lnTo>
                <a:lnTo>
                  <a:pt x="958223" y="69549"/>
                </a:lnTo>
                <a:lnTo>
                  <a:pt x="958951" y="75857"/>
                </a:lnTo>
                <a:lnTo>
                  <a:pt x="986343" y="75857"/>
                </a:lnTo>
                <a:lnTo>
                  <a:pt x="985126" y="66684"/>
                </a:lnTo>
                <a:lnTo>
                  <a:pt x="979830" y="55752"/>
                </a:lnTo>
                <a:close/>
              </a:path>
              <a:path w="1067434" h="179704">
                <a:moveTo>
                  <a:pt x="1031532" y="37528"/>
                </a:moveTo>
                <a:lnTo>
                  <a:pt x="1005179" y="37528"/>
                </a:lnTo>
                <a:lnTo>
                  <a:pt x="1005563" y="44166"/>
                </a:lnTo>
                <a:lnTo>
                  <a:pt x="1005814" y="51568"/>
                </a:lnTo>
                <a:lnTo>
                  <a:pt x="1005881" y="55765"/>
                </a:lnTo>
                <a:lnTo>
                  <a:pt x="1005992" y="136690"/>
                </a:lnTo>
                <a:lnTo>
                  <a:pt x="1036802" y="136690"/>
                </a:lnTo>
                <a:lnTo>
                  <a:pt x="1036802" y="83946"/>
                </a:lnTo>
                <a:lnTo>
                  <a:pt x="1037005" y="81521"/>
                </a:lnTo>
                <a:lnTo>
                  <a:pt x="1058506" y="63868"/>
                </a:lnTo>
                <a:lnTo>
                  <a:pt x="1066825" y="63868"/>
                </a:lnTo>
                <a:lnTo>
                  <a:pt x="1066825" y="55765"/>
                </a:lnTo>
                <a:lnTo>
                  <a:pt x="1032751" y="55765"/>
                </a:lnTo>
                <a:lnTo>
                  <a:pt x="1031532" y="37528"/>
                </a:lnTo>
                <a:close/>
              </a:path>
              <a:path w="1067434" h="179704">
                <a:moveTo>
                  <a:pt x="1066825" y="63868"/>
                </a:moveTo>
                <a:lnTo>
                  <a:pt x="1061948" y="63868"/>
                </a:lnTo>
                <a:lnTo>
                  <a:pt x="1066825" y="64681"/>
                </a:lnTo>
                <a:lnTo>
                  <a:pt x="1066825" y="63868"/>
                </a:lnTo>
                <a:close/>
              </a:path>
              <a:path w="1067434" h="179704">
                <a:moveTo>
                  <a:pt x="1063167" y="35090"/>
                </a:moveTo>
                <a:lnTo>
                  <a:pt x="1060335" y="35090"/>
                </a:lnTo>
                <a:lnTo>
                  <a:pt x="1052755" y="36268"/>
                </a:lnTo>
                <a:lnTo>
                  <a:pt x="1045197" y="39955"/>
                </a:lnTo>
                <a:lnTo>
                  <a:pt x="1038515" y="46379"/>
                </a:lnTo>
                <a:lnTo>
                  <a:pt x="1033564" y="55765"/>
                </a:lnTo>
                <a:lnTo>
                  <a:pt x="1066825" y="55765"/>
                </a:lnTo>
                <a:lnTo>
                  <a:pt x="1066825" y="35699"/>
                </a:lnTo>
                <a:lnTo>
                  <a:pt x="1064590" y="35293"/>
                </a:lnTo>
                <a:lnTo>
                  <a:pt x="1063167" y="350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60449" y="3104015"/>
            <a:ext cx="409575" cy="173990"/>
          </a:xfrm>
          <a:custGeom>
            <a:avLst/>
            <a:gdLst/>
            <a:ahLst/>
            <a:cxnLst/>
            <a:rect l="l" t="t" r="r" b="b"/>
            <a:pathLst>
              <a:path w="409575" h="173989">
                <a:moveTo>
                  <a:pt x="111836" y="31496"/>
                </a:moveTo>
                <a:lnTo>
                  <a:pt x="49047" y="31496"/>
                </a:lnTo>
                <a:lnTo>
                  <a:pt x="61494" y="33404"/>
                </a:lnTo>
                <a:lnTo>
                  <a:pt x="69994" y="38628"/>
                </a:lnTo>
                <a:lnTo>
                  <a:pt x="74863" y="46417"/>
                </a:lnTo>
                <a:lnTo>
                  <a:pt x="76415" y="56019"/>
                </a:lnTo>
                <a:lnTo>
                  <a:pt x="72908" y="70824"/>
                </a:lnTo>
                <a:lnTo>
                  <a:pt x="62669" y="86742"/>
                </a:lnTo>
                <a:lnTo>
                  <a:pt x="45556" y="105177"/>
                </a:lnTo>
                <a:lnTo>
                  <a:pt x="21424" y="127533"/>
                </a:lnTo>
                <a:lnTo>
                  <a:pt x="0" y="146900"/>
                </a:lnTo>
                <a:lnTo>
                  <a:pt x="0" y="170649"/>
                </a:lnTo>
                <a:lnTo>
                  <a:pt x="119011" y="170649"/>
                </a:lnTo>
                <a:lnTo>
                  <a:pt x="119011" y="138379"/>
                </a:lnTo>
                <a:lnTo>
                  <a:pt x="55498" y="138379"/>
                </a:lnTo>
                <a:lnTo>
                  <a:pt x="55498" y="137858"/>
                </a:lnTo>
                <a:lnTo>
                  <a:pt x="88317" y="108462"/>
                </a:lnTo>
                <a:lnTo>
                  <a:pt x="112128" y="72677"/>
                </a:lnTo>
                <a:lnTo>
                  <a:pt x="115658" y="52412"/>
                </a:lnTo>
                <a:lnTo>
                  <a:pt x="111836" y="31496"/>
                </a:lnTo>
                <a:close/>
              </a:path>
              <a:path w="409575" h="173989">
                <a:moveTo>
                  <a:pt x="56794" y="0"/>
                </a:moveTo>
                <a:lnTo>
                  <a:pt x="40506" y="1359"/>
                </a:lnTo>
                <a:lnTo>
                  <a:pt x="25649" y="5067"/>
                </a:lnTo>
                <a:lnTo>
                  <a:pt x="12679" y="10565"/>
                </a:lnTo>
                <a:lnTo>
                  <a:pt x="2057" y="17297"/>
                </a:lnTo>
                <a:lnTo>
                  <a:pt x="13169" y="45186"/>
                </a:lnTo>
                <a:lnTo>
                  <a:pt x="20445" y="40320"/>
                </a:lnTo>
                <a:lnTo>
                  <a:pt x="28979" y="35917"/>
                </a:lnTo>
                <a:lnTo>
                  <a:pt x="38578" y="32726"/>
                </a:lnTo>
                <a:lnTo>
                  <a:pt x="49047" y="31496"/>
                </a:lnTo>
                <a:lnTo>
                  <a:pt x="111836" y="31496"/>
                </a:lnTo>
                <a:lnTo>
                  <a:pt x="100552" y="14876"/>
                </a:lnTo>
                <a:lnTo>
                  <a:pt x="82108" y="3940"/>
                </a:lnTo>
                <a:lnTo>
                  <a:pt x="56794" y="0"/>
                </a:lnTo>
                <a:close/>
              </a:path>
              <a:path w="409575" h="173989">
                <a:moveTo>
                  <a:pt x="201726" y="0"/>
                </a:moveTo>
                <a:lnTo>
                  <a:pt x="173466" y="6733"/>
                </a:lnTo>
                <a:lnTo>
                  <a:pt x="153579" y="25206"/>
                </a:lnTo>
                <a:lnTo>
                  <a:pt x="141824" y="52828"/>
                </a:lnTo>
                <a:lnTo>
                  <a:pt x="137960" y="87007"/>
                </a:lnTo>
                <a:lnTo>
                  <a:pt x="141771" y="120559"/>
                </a:lnTo>
                <a:lnTo>
                  <a:pt x="153160" y="148062"/>
                </a:lnTo>
                <a:lnTo>
                  <a:pt x="172634" y="166660"/>
                </a:lnTo>
                <a:lnTo>
                  <a:pt x="200698" y="173494"/>
                </a:lnTo>
                <a:lnTo>
                  <a:pt x="228590" y="167080"/>
                </a:lnTo>
                <a:lnTo>
                  <a:pt x="248421" y="149094"/>
                </a:lnTo>
                <a:lnTo>
                  <a:pt x="250687" y="143802"/>
                </a:lnTo>
                <a:lnTo>
                  <a:pt x="201472" y="143802"/>
                </a:lnTo>
                <a:lnTo>
                  <a:pt x="191363" y="140337"/>
                </a:lnTo>
                <a:lnTo>
                  <a:pt x="183722" y="129830"/>
                </a:lnTo>
                <a:lnTo>
                  <a:pt x="178889" y="112110"/>
                </a:lnTo>
                <a:lnTo>
                  <a:pt x="177203" y="87007"/>
                </a:lnTo>
                <a:lnTo>
                  <a:pt x="178956" y="61496"/>
                </a:lnTo>
                <a:lnTo>
                  <a:pt x="183880" y="43634"/>
                </a:lnTo>
                <a:lnTo>
                  <a:pt x="191465" y="33129"/>
                </a:lnTo>
                <a:lnTo>
                  <a:pt x="201206" y="29692"/>
                </a:lnTo>
                <a:lnTo>
                  <a:pt x="251295" y="29692"/>
                </a:lnTo>
                <a:lnTo>
                  <a:pt x="249712" y="25752"/>
                </a:lnTo>
                <a:lnTo>
                  <a:pt x="230331" y="6970"/>
                </a:lnTo>
                <a:lnTo>
                  <a:pt x="201726" y="0"/>
                </a:lnTo>
                <a:close/>
              </a:path>
              <a:path w="409575" h="173989">
                <a:moveTo>
                  <a:pt x="251295" y="29692"/>
                </a:moveTo>
                <a:lnTo>
                  <a:pt x="201206" y="29692"/>
                </a:lnTo>
                <a:lnTo>
                  <a:pt x="211560" y="33339"/>
                </a:lnTo>
                <a:lnTo>
                  <a:pt x="218986" y="44149"/>
                </a:lnTo>
                <a:lnTo>
                  <a:pt x="223458" y="61930"/>
                </a:lnTo>
                <a:lnTo>
                  <a:pt x="224923" y="85966"/>
                </a:lnTo>
                <a:lnTo>
                  <a:pt x="224923" y="87007"/>
                </a:lnTo>
                <a:lnTo>
                  <a:pt x="223427" y="111564"/>
                </a:lnTo>
                <a:lnTo>
                  <a:pt x="218924" y="129474"/>
                </a:lnTo>
                <a:lnTo>
                  <a:pt x="211565" y="140220"/>
                </a:lnTo>
                <a:lnTo>
                  <a:pt x="201472" y="143802"/>
                </a:lnTo>
                <a:lnTo>
                  <a:pt x="250687" y="143802"/>
                </a:lnTo>
                <a:lnTo>
                  <a:pt x="260266" y="121427"/>
                </a:lnTo>
                <a:lnTo>
                  <a:pt x="264198" y="85966"/>
                </a:lnTo>
                <a:lnTo>
                  <a:pt x="260718" y="53149"/>
                </a:lnTo>
                <a:lnTo>
                  <a:pt x="251295" y="29692"/>
                </a:lnTo>
                <a:close/>
              </a:path>
              <a:path w="409575" h="173989">
                <a:moveTo>
                  <a:pt x="346557" y="0"/>
                </a:moveTo>
                <a:lnTo>
                  <a:pt x="318297" y="6733"/>
                </a:lnTo>
                <a:lnTo>
                  <a:pt x="298410" y="25206"/>
                </a:lnTo>
                <a:lnTo>
                  <a:pt x="286655" y="52828"/>
                </a:lnTo>
                <a:lnTo>
                  <a:pt x="282790" y="87007"/>
                </a:lnTo>
                <a:lnTo>
                  <a:pt x="286600" y="120559"/>
                </a:lnTo>
                <a:lnTo>
                  <a:pt x="297986" y="148062"/>
                </a:lnTo>
                <a:lnTo>
                  <a:pt x="317459" y="166660"/>
                </a:lnTo>
                <a:lnTo>
                  <a:pt x="345528" y="173494"/>
                </a:lnTo>
                <a:lnTo>
                  <a:pt x="373420" y="167080"/>
                </a:lnTo>
                <a:lnTo>
                  <a:pt x="393252" y="149094"/>
                </a:lnTo>
                <a:lnTo>
                  <a:pt x="395518" y="143802"/>
                </a:lnTo>
                <a:lnTo>
                  <a:pt x="346290" y="143802"/>
                </a:lnTo>
                <a:lnTo>
                  <a:pt x="336183" y="140337"/>
                </a:lnTo>
                <a:lnTo>
                  <a:pt x="328547" y="129830"/>
                </a:lnTo>
                <a:lnTo>
                  <a:pt x="323718" y="112110"/>
                </a:lnTo>
                <a:lnTo>
                  <a:pt x="322033" y="87007"/>
                </a:lnTo>
                <a:lnTo>
                  <a:pt x="323787" y="61496"/>
                </a:lnTo>
                <a:lnTo>
                  <a:pt x="328710" y="43634"/>
                </a:lnTo>
                <a:lnTo>
                  <a:pt x="336296" y="33129"/>
                </a:lnTo>
                <a:lnTo>
                  <a:pt x="346036" y="29692"/>
                </a:lnTo>
                <a:lnTo>
                  <a:pt x="396125" y="29692"/>
                </a:lnTo>
                <a:lnTo>
                  <a:pt x="394542" y="25752"/>
                </a:lnTo>
                <a:lnTo>
                  <a:pt x="375162" y="6970"/>
                </a:lnTo>
                <a:lnTo>
                  <a:pt x="346557" y="0"/>
                </a:lnTo>
                <a:close/>
              </a:path>
              <a:path w="409575" h="173989">
                <a:moveTo>
                  <a:pt x="396125" y="29692"/>
                </a:moveTo>
                <a:lnTo>
                  <a:pt x="346036" y="29692"/>
                </a:lnTo>
                <a:lnTo>
                  <a:pt x="356391" y="33339"/>
                </a:lnTo>
                <a:lnTo>
                  <a:pt x="363816" y="44149"/>
                </a:lnTo>
                <a:lnTo>
                  <a:pt x="368289" y="61930"/>
                </a:lnTo>
                <a:lnTo>
                  <a:pt x="369754" y="85966"/>
                </a:lnTo>
                <a:lnTo>
                  <a:pt x="369754" y="87007"/>
                </a:lnTo>
                <a:lnTo>
                  <a:pt x="368257" y="111564"/>
                </a:lnTo>
                <a:lnTo>
                  <a:pt x="363753" y="129474"/>
                </a:lnTo>
                <a:lnTo>
                  <a:pt x="356391" y="140220"/>
                </a:lnTo>
                <a:lnTo>
                  <a:pt x="346290" y="143802"/>
                </a:lnTo>
                <a:lnTo>
                  <a:pt x="395518" y="143802"/>
                </a:lnTo>
                <a:lnTo>
                  <a:pt x="405097" y="121427"/>
                </a:lnTo>
                <a:lnTo>
                  <a:pt x="409028" y="85966"/>
                </a:lnTo>
                <a:lnTo>
                  <a:pt x="405548" y="53149"/>
                </a:lnTo>
                <a:lnTo>
                  <a:pt x="396125" y="29692"/>
                </a:lnTo>
                <a:close/>
              </a:path>
            </a:pathLst>
          </a:custGeom>
          <a:solidFill>
            <a:srgbClr val="005A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4294967295"/>
          </p:nvPr>
        </p:nvSpPr>
        <p:spPr>
          <a:xfrm>
            <a:off x="387350" y="6475648"/>
            <a:ext cx="2092325" cy="153888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Results </a:t>
            </a:r>
            <a:r>
              <a:rPr spc="-10" dirty="0"/>
              <a:t>for </a:t>
            </a:r>
            <a:r>
              <a:rPr spc="-5" dirty="0"/>
              <a:t>priority</a:t>
            </a:r>
            <a:r>
              <a:rPr spc="-50" dirty="0"/>
              <a:t> </a:t>
            </a:r>
            <a:r>
              <a:rPr spc="-5" dirty="0"/>
              <a:t>carcinogens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6356728" y="6473540"/>
            <a:ext cx="270637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532380" algn="l"/>
              </a:tabLst>
            </a:pPr>
            <a:r>
              <a:rPr spc="-5" dirty="0"/>
              <a:t>Burden of </a:t>
            </a:r>
            <a:r>
              <a:rPr dirty="0"/>
              <a:t>Occupational Cancer</a:t>
            </a:r>
            <a:r>
              <a:rPr spc="65" dirty="0"/>
              <a:t> </a:t>
            </a:r>
            <a:r>
              <a:rPr dirty="0"/>
              <a:t>in</a:t>
            </a:r>
            <a:r>
              <a:rPr spc="10" dirty="0"/>
              <a:t> </a:t>
            </a:r>
            <a:r>
              <a:rPr dirty="0"/>
              <a:t>Ontario	</a:t>
            </a:r>
            <a:fld id="{81D60167-4931-47E6-BA6A-407CBD079E47}" type="slidenum">
              <a:rPr b="1" dirty="0">
                <a:latin typeface="Arial"/>
                <a:cs typeface="Arial"/>
              </a:rPr>
              <a:t>13</a:t>
            </a:fld>
            <a:endParaRPr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063" y="1303493"/>
            <a:ext cx="6095999" cy="4870348"/>
          </a:xfrm>
          <a:prstGeom prst="rect">
            <a:avLst/>
          </a:prstGeom>
        </p:spPr>
      </p:pic>
      <p:sp>
        <p:nvSpPr>
          <p:cNvPr id="14" name="object 2"/>
          <p:cNvSpPr/>
          <p:nvPr/>
        </p:nvSpPr>
        <p:spPr>
          <a:xfrm>
            <a:off x="0" y="0"/>
            <a:ext cx="8572500" cy="1371600"/>
          </a:xfrm>
          <a:custGeom>
            <a:avLst/>
            <a:gdLst/>
            <a:ahLst/>
            <a:cxnLst/>
            <a:rect l="l" t="t" r="r" b="b"/>
            <a:pathLst>
              <a:path w="8572500" h="1371600">
                <a:moveTo>
                  <a:pt x="8572500" y="0"/>
                </a:moveTo>
                <a:lnTo>
                  <a:pt x="0" y="0"/>
                </a:lnTo>
                <a:lnTo>
                  <a:pt x="0" y="1371600"/>
                </a:lnTo>
                <a:lnTo>
                  <a:pt x="8255025" y="1371600"/>
                </a:lnTo>
                <a:lnTo>
                  <a:pt x="8438565" y="1366639"/>
                </a:lnTo>
                <a:lnTo>
                  <a:pt x="8532815" y="1331915"/>
                </a:lnTo>
                <a:lnTo>
                  <a:pt x="8567539" y="1237665"/>
                </a:lnTo>
                <a:lnTo>
                  <a:pt x="8572500" y="1054125"/>
                </a:lnTo>
                <a:lnTo>
                  <a:pt x="8572500" y="0"/>
                </a:lnTo>
                <a:close/>
              </a:path>
            </a:pathLst>
          </a:custGeom>
          <a:solidFill>
            <a:srgbClr val="CE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7350" y="572310"/>
            <a:ext cx="6487795" cy="63754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360"/>
              </a:spcBef>
            </a:pPr>
            <a:r>
              <a:rPr spc="0" dirty="0"/>
              <a:t>Industry </a:t>
            </a:r>
            <a:r>
              <a:rPr dirty="0"/>
              <a:t>breakdown </a:t>
            </a:r>
            <a:r>
              <a:rPr spc="-15" dirty="0"/>
              <a:t>of </a:t>
            </a:r>
            <a:r>
              <a:rPr spc="0" dirty="0"/>
              <a:t>total </a:t>
            </a:r>
            <a:r>
              <a:rPr spc="-10" dirty="0"/>
              <a:t>lung </a:t>
            </a:r>
            <a:r>
              <a:rPr spc="5" dirty="0"/>
              <a:t>cancers </a:t>
            </a:r>
            <a:r>
              <a:rPr dirty="0"/>
              <a:t>attributed </a:t>
            </a:r>
            <a:r>
              <a:rPr spc="-10" dirty="0"/>
              <a:t>to  </a:t>
            </a:r>
            <a:r>
              <a:rPr spc="-5" dirty="0"/>
              <a:t>occupational welding </a:t>
            </a:r>
            <a:r>
              <a:rPr spc="10" dirty="0"/>
              <a:t>fume</a:t>
            </a:r>
            <a:r>
              <a:rPr spc="175" dirty="0"/>
              <a:t> </a:t>
            </a:r>
            <a:r>
              <a:rPr spc="5" dirty="0"/>
              <a:t>exposure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7350" y="5578664"/>
            <a:ext cx="1588770" cy="39560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100" b="1" spc="-10" dirty="0">
                <a:solidFill>
                  <a:srgbClr val="231F20"/>
                </a:solidFill>
                <a:latin typeface="Arial"/>
                <a:cs typeface="Arial"/>
              </a:rPr>
              <a:t>NOTES: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AF: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attributable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fraction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67196" y="1627634"/>
            <a:ext cx="0" cy="3567429"/>
          </a:xfrm>
          <a:custGeom>
            <a:avLst/>
            <a:gdLst/>
            <a:ahLst/>
            <a:cxnLst/>
            <a:rect l="l" t="t" r="r" b="b"/>
            <a:pathLst>
              <a:path h="3567429">
                <a:moveTo>
                  <a:pt x="0" y="3567087"/>
                </a:moveTo>
                <a:lnTo>
                  <a:pt x="0" y="0"/>
                </a:lnTo>
              </a:path>
            </a:pathLst>
          </a:custGeom>
          <a:ln w="25400">
            <a:solidFill>
              <a:srgbClr val="005A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79255" y="3598967"/>
            <a:ext cx="768985" cy="139700"/>
          </a:xfrm>
          <a:custGeom>
            <a:avLst/>
            <a:gdLst/>
            <a:ahLst/>
            <a:cxnLst/>
            <a:rect l="l" t="t" r="r" b="b"/>
            <a:pathLst>
              <a:path w="768984" h="139700">
                <a:moveTo>
                  <a:pt x="58800" y="0"/>
                </a:moveTo>
                <a:lnTo>
                  <a:pt x="49479" y="0"/>
                </a:lnTo>
                <a:lnTo>
                  <a:pt x="0" y="136690"/>
                </a:lnTo>
                <a:lnTo>
                  <a:pt x="9931" y="136690"/>
                </a:lnTo>
                <a:lnTo>
                  <a:pt x="26758" y="88823"/>
                </a:lnTo>
                <a:lnTo>
                  <a:pt x="90829" y="88823"/>
                </a:lnTo>
                <a:lnTo>
                  <a:pt x="87912" y="80733"/>
                </a:lnTo>
                <a:lnTo>
                  <a:pt x="29806" y="80733"/>
                </a:lnTo>
                <a:lnTo>
                  <a:pt x="46634" y="34683"/>
                </a:lnTo>
                <a:lnTo>
                  <a:pt x="49479" y="25946"/>
                </a:lnTo>
                <a:lnTo>
                  <a:pt x="51714" y="18846"/>
                </a:lnTo>
                <a:lnTo>
                  <a:pt x="53733" y="10934"/>
                </a:lnTo>
                <a:lnTo>
                  <a:pt x="62743" y="10934"/>
                </a:lnTo>
                <a:lnTo>
                  <a:pt x="58800" y="0"/>
                </a:lnTo>
                <a:close/>
              </a:path>
              <a:path w="768984" h="139700">
                <a:moveTo>
                  <a:pt x="90829" y="88823"/>
                </a:moveTo>
                <a:lnTo>
                  <a:pt x="80911" y="88823"/>
                </a:lnTo>
                <a:lnTo>
                  <a:pt x="98145" y="136690"/>
                </a:lnTo>
                <a:lnTo>
                  <a:pt x="108089" y="136690"/>
                </a:lnTo>
                <a:lnTo>
                  <a:pt x="90829" y="88823"/>
                </a:lnTo>
                <a:close/>
              </a:path>
              <a:path w="768984" h="139700">
                <a:moveTo>
                  <a:pt x="62743" y="10934"/>
                </a:moveTo>
                <a:lnTo>
                  <a:pt x="54140" y="10934"/>
                </a:lnTo>
                <a:lnTo>
                  <a:pt x="58000" y="25539"/>
                </a:lnTo>
                <a:lnTo>
                  <a:pt x="61239" y="35077"/>
                </a:lnTo>
                <a:lnTo>
                  <a:pt x="77863" y="80733"/>
                </a:lnTo>
                <a:lnTo>
                  <a:pt x="87912" y="80733"/>
                </a:lnTo>
                <a:lnTo>
                  <a:pt x="62743" y="10934"/>
                </a:lnTo>
                <a:close/>
              </a:path>
              <a:path w="768984" h="139700">
                <a:moveTo>
                  <a:pt x="193217" y="0"/>
                </a:moveTo>
                <a:lnTo>
                  <a:pt x="125691" y="0"/>
                </a:lnTo>
                <a:lnTo>
                  <a:pt x="125691" y="136690"/>
                </a:lnTo>
                <a:lnTo>
                  <a:pt x="135407" y="136690"/>
                </a:lnTo>
                <a:lnTo>
                  <a:pt x="135407" y="70573"/>
                </a:lnTo>
                <a:lnTo>
                  <a:pt x="188556" y="70573"/>
                </a:lnTo>
                <a:lnTo>
                  <a:pt x="188556" y="62484"/>
                </a:lnTo>
                <a:lnTo>
                  <a:pt x="135407" y="62484"/>
                </a:lnTo>
                <a:lnTo>
                  <a:pt x="135407" y="8089"/>
                </a:lnTo>
                <a:lnTo>
                  <a:pt x="193217" y="8089"/>
                </a:lnTo>
                <a:lnTo>
                  <a:pt x="193217" y="0"/>
                </a:lnTo>
                <a:close/>
              </a:path>
              <a:path w="768984" h="139700">
                <a:moveTo>
                  <a:pt x="360159" y="58623"/>
                </a:moveTo>
                <a:lnTo>
                  <a:pt x="255511" y="58623"/>
                </a:lnTo>
                <a:lnTo>
                  <a:pt x="255511" y="66713"/>
                </a:lnTo>
                <a:lnTo>
                  <a:pt x="360159" y="66713"/>
                </a:lnTo>
                <a:lnTo>
                  <a:pt x="360159" y="58623"/>
                </a:lnTo>
                <a:close/>
              </a:path>
              <a:path w="768984" h="139700">
                <a:moveTo>
                  <a:pt x="360159" y="97167"/>
                </a:moveTo>
                <a:lnTo>
                  <a:pt x="255511" y="97167"/>
                </a:lnTo>
                <a:lnTo>
                  <a:pt x="255511" y="105257"/>
                </a:lnTo>
                <a:lnTo>
                  <a:pt x="360159" y="105257"/>
                </a:lnTo>
                <a:lnTo>
                  <a:pt x="360159" y="97167"/>
                </a:lnTo>
                <a:close/>
              </a:path>
              <a:path w="768984" h="139700">
                <a:moveTo>
                  <a:pt x="470090" y="14782"/>
                </a:moveTo>
                <a:lnTo>
                  <a:pt x="460590" y="14782"/>
                </a:lnTo>
                <a:lnTo>
                  <a:pt x="460590" y="136690"/>
                </a:lnTo>
                <a:lnTo>
                  <a:pt x="470090" y="136690"/>
                </a:lnTo>
                <a:lnTo>
                  <a:pt x="470090" y="14782"/>
                </a:lnTo>
                <a:close/>
              </a:path>
              <a:path w="768984" h="139700">
                <a:moveTo>
                  <a:pt x="470090" y="4876"/>
                </a:moveTo>
                <a:lnTo>
                  <a:pt x="461187" y="4876"/>
                </a:lnTo>
                <a:lnTo>
                  <a:pt x="436244" y="19659"/>
                </a:lnTo>
                <a:lnTo>
                  <a:pt x="438683" y="27355"/>
                </a:lnTo>
                <a:lnTo>
                  <a:pt x="460184" y="14782"/>
                </a:lnTo>
                <a:lnTo>
                  <a:pt x="470090" y="14782"/>
                </a:lnTo>
                <a:lnTo>
                  <a:pt x="470090" y="4876"/>
                </a:lnTo>
                <a:close/>
              </a:path>
              <a:path w="768984" h="139700">
                <a:moveTo>
                  <a:pt x="521944" y="120700"/>
                </a:moveTo>
                <a:lnTo>
                  <a:pt x="512229" y="120700"/>
                </a:lnTo>
                <a:lnTo>
                  <a:pt x="508774" y="124548"/>
                </a:lnTo>
                <a:lnTo>
                  <a:pt x="508774" y="129806"/>
                </a:lnTo>
                <a:lnTo>
                  <a:pt x="508571" y="134670"/>
                </a:lnTo>
                <a:lnTo>
                  <a:pt x="512025" y="138925"/>
                </a:lnTo>
                <a:lnTo>
                  <a:pt x="521944" y="138925"/>
                </a:lnTo>
                <a:lnTo>
                  <a:pt x="525183" y="134670"/>
                </a:lnTo>
                <a:lnTo>
                  <a:pt x="525183" y="124548"/>
                </a:lnTo>
                <a:lnTo>
                  <a:pt x="521944" y="120700"/>
                </a:lnTo>
                <a:close/>
              </a:path>
              <a:path w="768984" h="139700">
                <a:moveTo>
                  <a:pt x="545414" y="122313"/>
                </a:moveTo>
                <a:lnTo>
                  <a:pt x="572592" y="138925"/>
                </a:lnTo>
                <a:lnTo>
                  <a:pt x="592398" y="135577"/>
                </a:lnTo>
                <a:lnTo>
                  <a:pt x="600177" y="130632"/>
                </a:lnTo>
                <a:lnTo>
                  <a:pt x="573811" y="130632"/>
                </a:lnTo>
                <a:lnTo>
                  <a:pt x="564725" y="129818"/>
                </a:lnTo>
                <a:lnTo>
                  <a:pt x="556645" y="127768"/>
                </a:lnTo>
                <a:lnTo>
                  <a:pt x="550049" y="125070"/>
                </a:lnTo>
                <a:lnTo>
                  <a:pt x="545414" y="122313"/>
                </a:lnTo>
                <a:close/>
              </a:path>
              <a:path w="768984" h="139700">
                <a:moveTo>
                  <a:pt x="601942" y="10934"/>
                </a:moveTo>
                <a:lnTo>
                  <a:pt x="576249" y="10934"/>
                </a:lnTo>
                <a:lnTo>
                  <a:pt x="588112" y="12900"/>
                </a:lnTo>
                <a:lnTo>
                  <a:pt x="596022" y="18138"/>
                </a:lnTo>
                <a:lnTo>
                  <a:pt x="600433" y="25657"/>
                </a:lnTo>
                <a:lnTo>
                  <a:pt x="601802" y="34467"/>
                </a:lnTo>
                <a:lnTo>
                  <a:pt x="598690" y="46332"/>
                </a:lnTo>
                <a:lnTo>
                  <a:pt x="590750" y="54617"/>
                </a:lnTo>
                <a:lnTo>
                  <a:pt x="580070" y="59476"/>
                </a:lnTo>
                <a:lnTo>
                  <a:pt x="568744" y="61061"/>
                </a:lnTo>
                <a:lnTo>
                  <a:pt x="560019" y="61061"/>
                </a:lnTo>
                <a:lnTo>
                  <a:pt x="560019" y="69151"/>
                </a:lnTo>
                <a:lnTo>
                  <a:pt x="568337" y="69151"/>
                </a:lnTo>
                <a:lnTo>
                  <a:pt x="582574" y="70891"/>
                </a:lnTo>
                <a:lnTo>
                  <a:pt x="594950" y="76401"/>
                </a:lnTo>
                <a:lnTo>
                  <a:pt x="603672" y="86012"/>
                </a:lnTo>
                <a:lnTo>
                  <a:pt x="607072" y="100190"/>
                </a:lnTo>
                <a:lnTo>
                  <a:pt x="605754" y="109913"/>
                </a:lnTo>
                <a:lnTo>
                  <a:pt x="600633" y="119826"/>
                </a:lnTo>
                <a:lnTo>
                  <a:pt x="590417" y="127531"/>
                </a:lnTo>
                <a:lnTo>
                  <a:pt x="573811" y="130632"/>
                </a:lnTo>
                <a:lnTo>
                  <a:pt x="600177" y="130632"/>
                </a:lnTo>
                <a:lnTo>
                  <a:pt x="606304" y="126736"/>
                </a:lnTo>
                <a:lnTo>
                  <a:pt x="614504" y="114204"/>
                </a:lnTo>
                <a:lnTo>
                  <a:pt x="617194" y="99783"/>
                </a:lnTo>
                <a:lnTo>
                  <a:pt x="614850" y="86740"/>
                </a:lnTo>
                <a:lnTo>
                  <a:pt x="608431" y="76379"/>
                </a:lnTo>
                <a:lnTo>
                  <a:pt x="598988" y="69031"/>
                </a:lnTo>
                <a:lnTo>
                  <a:pt x="587400" y="64897"/>
                </a:lnTo>
                <a:lnTo>
                  <a:pt x="587400" y="64503"/>
                </a:lnTo>
                <a:lnTo>
                  <a:pt x="597908" y="58937"/>
                </a:lnTo>
                <a:lnTo>
                  <a:pt x="605596" y="51620"/>
                </a:lnTo>
                <a:lnTo>
                  <a:pt x="610317" y="42934"/>
                </a:lnTo>
                <a:lnTo>
                  <a:pt x="611924" y="33261"/>
                </a:lnTo>
                <a:lnTo>
                  <a:pt x="610048" y="22138"/>
                </a:lnTo>
                <a:lnTo>
                  <a:pt x="604050" y="12317"/>
                </a:lnTo>
                <a:lnTo>
                  <a:pt x="601942" y="10934"/>
                </a:lnTo>
                <a:close/>
              </a:path>
              <a:path w="768984" h="139700">
                <a:moveTo>
                  <a:pt x="577468" y="2641"/>
                </a:moveTo>
                <a:lnTo>
                  <a:pt x="568342" y="3542"/>
                </a:lnTo>
                <a:lnTo>
                  <a:pt x="559866" y="5903"/>
                </a:lnTo>
                <a:lnTo>
                  <a:pt x="552533" y="9215"/>
                </a:lnTo>
                <a:lnTo>
                  <a:pt x="546836" y="12966"/>
                </a:lnTo>
                <a:lnTo>
                  <a:pt x="550684" y="20066"/>
                </a:lnTo>
                <a:lnTo>
                  <a:pt x="555732" y="16753"/>
                </a:lnTo>
                <a:lnTo>
                  <a:pt x="561867" y="13823"/>
                </a:lnTo>
                <a:lnTo>
                  <a:pt x="568801" y="11732"/>
                </a:lnTo>
                <a:lnTo>
                  <a:pt x="576249" y="10934"/>
                </a:lnTo>
                <a:lnTo>
                  <a:pt x="601942" y="10934"/>
                </a:lnTo>
                <a:lnTo>
                  <a:pt x="593375" y="5313"/>
                </a:lnTo>
                <a:lnTo>
                  <a:pt x="577468" y="2641"/>
                </a:lnTo>
                <a:close/>
              </a:path>
              <a:path w="768984" h="139700">
                <a:moveTo>
                  <a:pt x="743292" y="2235"/>
                </a:moveTo>
                <a:lnTo>
                  <a:pt x="735380" y="2235"/>
                </a:lnTo>
                <a:lnTo>
                  <a:pt x="656678" y="139331"/>
                </a:lnTo>
                <a:lnTo>
                  <a:pt x="664590" y="139331"/>
                </a:lnTo>
                <a:lnTo>
                  <a:pt x="743292" y="2235"/>
                </a:lnTo>
                <a:close/>
              </a:path>
              <a:path w="768984" h="139700">
                <a:moveTo>
                  <a:pt x="741260" y="57200"/>
                </a:moveTo>
                <a:lnTo>
                  <a:pt x="741057" y="57200"/>
                </a:lnTo>
                <a:lnTo>
                  <a:pt x="730483" y="59669"/>
                </a:lnTo>
                <a:lnTo>
                  <a:pt x="721261" y="67213"/>
                </a:lnTo>
                <a:lnTo>
                  <a:pt x="714740" y="80041"/>
                </a:lnTo>
                <a:lnTo>
                  <a:pt x="712266" y="98361"/>
                </a:lnTo>
                <a:lnTo>
                  <a:pt x="714781" y="116103"/>
                </a:lnTo>
                <a:lnTo>
                  <a:pt x="720976" y="128397"/>
                </a:lnTo>
                <a:lnTo>
                  <a:pt x="729774" y="135584"/>
                </a:lnTo>
                <a:lnTo>
                  <a:pt x="740054" y="137909"/>
                </a:lnTo>
                <a:lnTo>
                  <a:pt x="750993" y="135383"/>
                </a:lnTo>
                <a:lnTo>
                  <a:pt x="756121" y="131038"/>
                </a:lnTo>
                <a:lnTo>
                  <a:pt x="740244" y="131038"/>
                </a:lnTo>
                <a:lnTo>
                  <a:pt x="732042" y="128432"/>
                </a:lnTo>
                <a:lnTo>
                  <a:pt x="725890" y="121299"/>
                </a:lnTo>
                <a:lnTo>
                  <a:pt x="722096" y="110662"/>
                </a:lnTo>
                <a:lnTo>
                  <a:pt x="721036" y="98361"/>
                </a:lnTo>
                <a:lnTo>
                  <a:pt x="721067" y="96532"/>
                </a:lnTo>
                <a:lnTo>
                  <a:pt x="722267" y="84538"/>
                </a:lnTo>
                <a:lnTo>
                  <a:pt x="726035" y="73915"/>
                </a:lnTo>
                <a:lnTo>
                  <a:pt x="732099" y="66709"/>
                </a:lnTo>
                <a:lnTo>
                  <a:pt x="740244" y="64071"/>
                </a:lnTo>
                <a:lnTo>
                  <a:pt x="757353" y="64071"/>
                </a:lnTo>
                <a:lnTo>
                  <a:pt x="752017" y="59583"/>
                </a:lnTo>
                <a:lnTo>
                  <a:pt x="741260" y="57200"/>
                </a:lnTo>
                <a:close/>
              </a:path>
              <a:path w="768984" h="139700">
                <a:moveTo>
                  <a:pt x="757353" y="64071"/>
                </a:moveTo>
                <a:lnTo>
                  <a:pt x="740448" y="64071"/>
                </a:lnTo>
                <a:lnTo>
                  <a:pt x="749372" y="66729"/>
                </a:lnTo>
                <a:lnTo>
                  <a:pt x="755346" y="73915"/>
                </a:lnTo>
                <a:lnTo>
                  <a:pt x="758695" y="84447"/>
                </a:lnTo>
                <a:lnTo>
                  <a:pt x="759689" y="96532"/>
                </a:lnTo>
                <a:lnTo>
                  <a:pt x="759637" y="98361"/>
                </a:lnTo>
                <a:lnTo>
                  <a:pt x="758634" y="110405"/>
                </a:lnTo>
                <a:lnTo>
                  <a:pt x="755168" y="121172"/>
                </a:lnTo>
                <a:lnTo>
                  <a:pt x="749114" y="128397"/>
                </a:lnTo>
                <a:lnTo>
                  <a:pt x="740244" y="131038"/>
                </a:lnTo>
                <a:lnTo>
                  <a:pt x="756121" y="131038"/>
                </a:lnTo>
                <a:lnTo>
                  <a:pt x="760028" y="127727"/>
                </a:lnTo>
                <a:lnTo>
                  <a:pt x="766171" y="114817"/>
                </a:lnTo>
                <a:lnTo>
                  <a:pt x="768438" y="96532"/>
                </a:lnTo>
                <a:lnTo>
                  <a:pt x="766362" y="79098"/>
                </a:lnTo>
                <a:lnTo>
                  <a:pt x="760636" y="66832"/>
                </a:lnTo>
                <a:lnTo>
                  <a:pt x="757353" y="64071"/>
                </a:lnTo>
                <a:close/>
              </a:path>
              <a:path w="768984" h="139700">
                <a:moveTo>
                  <a:pt x="660933" y="2641"/>
                </a:moveTo>
                <a:lnTo>
                  <a:pt x="660742" y="2641"/>
                </a:lnTo>
                <a:lnTo>
                  <a:pt x="650161" y="5078"/>
                </a:lnTo>
                <a:lnTo>
                  <a:pt x="640935" y="12569"/>
                </a:lnTo>
                <a:lnTo>
                  <a:pt x="634412" y="25390"/>
                </a:lnTo>
                <a:lnTo>
                  <a:pt x="631939" y="43815"/>
                </a:lnTo>
                <a:lnTo>
                  <a:pt x="634454" y="61543"/>
                </a:lnTo>
                <a:lnTo>
                  <a:pt x="640649" y="73837"/>
                </a:lnTo>
                <a:lnTo>
                  <a:pt x="649446" y="81023"/>
                </a:lnTo>
                <a:lnTo>
                  <a:pt x="659726" y="83350"/>
                </a:lnTo>
                <a:lnTo>
                  <a:pt x="670666" y="80823"/>
                </a:lnTo>
                <a:lnTo>
                  <a:pt x="675790" y="76479"/>
                </a:lnTo>
                <a:lnTo>
                  <a:pt x="659930" y="76479"/>
                </a:lnTo>
                <a:lnTo>
                  <a:pt x="651713" y="73894"/>
                </a:lnTo>
                <a:lnTo>
                  <a:pt x="645480" y="66709"/>
                </a:lnTo>
                <a:lnTo>
                  <a:pt x="641740" y="56098"/>
                </a:lnTo>
                <a:lnTo>
                  <a:pt x="640707" y="43815"/>
                </a:lnTo>
                <a:lnTo>
                  <a:pt x="640739" y="41986"/>
                </a:lnTo>
                <a:lnTo>
                  <a:pt x="641942" y="29888"/>
                </a:lnTo>
                <a:lnTo>
                  <a:pt x="645717" y="19256"/>
                </a:lnTo>
                <a:lnTo>
                  <a:pt x="651777" y="12119"/>
                </a:lnTo>
                <a:lnTo>
                  <a:pt x="659930" y="9512"/>
                </a:lnTo>
                <a:lnTo>
                  <a:pt x="677033" y="9512"/>
                </a:lnTo>
                <a:lnTo>
                  <a:pt x="671689" y="5020"/>
                </a:lnTo>
                <a:lnTo>
                  <a:pt x="660933" y="2641"/>
                </a:lnTo>
                <a:close/>
              </a:path>
              <a:path w="768984" h="139700">
                <a:moveTo>
                  <a:pt x="677033" y="9512"/>
                </a:moveTo>
                <a:lnTo>
                  <a:pt x="660133" y="9512"/>
                </a:lnTo>
                <a:lnTo>
                  <a:pt x="669049" y="12168"/>
                </a:lnTo>
                <a:lnTo>
                  <a:pt x="675020" y="19353"/>
                </a:lnTo>
                <a:lnTo>
                  <a:pt x="678368" y="29893"/>
                </a:lnTo>
                <a:lnTo>
                  <a:pt x="679361" y="41986"/>
                </a:lnTo>
                <a:lnTo>
                  <a:pt x="679310" y="43815"/>
                </a:lnTo>
                <a:lnTo>
                  <a:pt x="678307" y="55846"/>
                </a:lnTo>
                <a:lnTo>
                  <a:pt x="674843" y="66609"/>
                </a:lnTo>
                <a:lnTo>
                  <a:pt x="668792" y="73837"/>
                </a:lnTo>
                <a:lnTo>
                  <a:pt x="659930" y="76479"/>
                </a:lnTo>
                <a:lnTo>
                  <a:pt x="675790" y="76479"/>
                </a:lnTo>
                <a:lnTo>
                  <a:pt x="679700" y="73164"/>
                </a:lnTo>
                <a:lnTo>
                  <a:pt x="685844" y="60257"/>
                </a:lnTo>
                <a:lnTo>
                  <a:pt x="688111" y="41986"/>
                </a:lnTo>
                <a:lnTo>
                  <a:pt x="686034" y="24533"/>
                </a:lnTo>
                <a:lnTo>
                  <a:pt x="680308" y="12265"/>
                </a:lnTo>
                <a:lnTo>
                  <a:pt x="677033" y="951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35131" y="3340807"/>
            <a:ext cx="1067435" cy="179705"/>
          </a:xfrm>
          <a:custGeom>
            <a:avLst/>
            <a:gdLst/>
            <a:ahLst/>
            <a:cxnLst/>
            <a:rect l="l" t="t" r="r" b="b"/>
            <a:pathLst>
              <a:path w="1067434" h="179704">
                <a:moveTo>
                  <a:pt x="30810" y="0"/>
                </a:moveTo>
                <a:lnTo>
                  <a:pt x="0" y="0"/>
                </a:lnTo>
                <a:lnTo>
                  <a:pt x="0" y="136690"/>
                </a:lnTo>
                <a:lnTo>
                  <a:pt x="85166" y="136690"/>
                </a:lnTo>
                <a:lnTo>
                  <a:pt x="85166" y="110756"/>
                </a:lnTo>
                <a:lnTo>
                  <a:pt x="30810" y="110756"/>
                </a:lnTo>
                <a:lnTo>
                  <a:pt x="30810" y="0"/>
                </a:lnTo>
                <a:close/>
              </a:path>
              <a:path w="1067434" h="179704">
                <a:moveTo>
                  <a:pt x="130467" y="37528"/>
                </a:moveTo>
                <a:lnTo>
                  <a:pt x="99656" y="37528"/>
                </a:lnTo>
                <a:lnTo>
                  <a:pt x="99656" y="95745"/>
                </a:lnTo>
                <a:lnTo>
                  <a:pt x="102253" y="115404"/>
                </a:lnTo>
                <a:lnTo>
                  <a:pt x="109486" y="128812"/>
                </a:lnTo>
                <a:lnTo>
                  <a:pt x="120520" y="136482"/>
                </a:lnTo>
                <a:lnTo>
                  <a:pt x="134518" y="138925"/>
                </a:lnTo>
                <a:lnTo>
                  <a:pt x="146367" y="137246"/>
                </a:lnTo>
                <a:lnTo>
                  <a:pt x="155303" y="133097"/>
                </a:lnTo>
                <a:lnTo>
                  <a:pt x="161612" y="127807"/>
                </a:lnTo>
                <a:lnTo>
                  <a:pt x="165582" y="122707"/>
                </a:lnTo>
                <a:lnTo>
                  <a:pt x="193808" y="122707"/>
                </a:lnTo>
                <a:lnTo>
                  <a:pt x="193616" y="113995"/>
                </a:lnTo>
                <a:lnTo>
                  <a:pt x="146088" y="113995"/>
                </a:lnTo>
                <a:lnTo>
                  <a:pt x="139023" y="112406"/>
                </a:lnTo>
                <a:lnTo>
                  <a:pt x="134167" y="107832"/>
                </a:lnTo>
                <a:lnTo>
                  <a:pt x="131366" y="100557"/>
                </a:lnTo>
                <a:lnTo>
                  <a:pt x="130467" y="90868"/>
                </a:lnTo>
                <a:lnTo>
                  <a:pt x="130467" y="37528"/>
                </a:lnTo>
                <a:close/>
              </a:path>
              <a:path w="1067434" h="179704">
                <a:moveTo>
                  <a:pt x="193808" y="122707"/>
                </a:moveTo>
                <a:lnTo>
                  <a:pt x="166179" y="122707"/>
                </a:lnTo>
                <a:lnTo>
                  <a:pt x="167601" y="136690"/>
                </a:lnTo>
                <a:lnTo>
                  <a:pt x="194360" y="136690"/>
                </a:lnTo>
                <a:lnTo>
                  <a:pt x="194062" y="130031"/>
                </a:lnTo>
                <a:lnTo>
                  <a:pt x="193808" y="122707"/>
                </a:lnTo>
                <a:close/>
              </a:path>
              <a:path w="1067434" h="179704">
                <a:moveTo>
                  <a:pt x="193548" y="37528"/>
                </a:moveTo>
                <a:lnTo>
                  <a:pt x="162737" y="37528"/>
                </a:lnTo>
                <a:lnTo>
                  <a:pt x="162737" y="99186"/>
                </a:lnTo>
                <a:lnTo>
                  <a:pt x="162331" y="101422"/>
                </a:lnTo>
                <a:lnTo>
                  <a:pt x="161518" y="103250"/>
                </a:lnTo>
                <a:lnTo>
                  <a:pt x="159689" y="108115"/>
                </a:lnTo>
                <a:lnTo>
                  <a:pt x="154622" y="113995"/>
                </a:lnTo>
                <a:lnTo>
                  <a:pt x="193616" y="113995"/>
                </a:lnTo>
                <a:lnTo>
                  <a:pt x="193548" y="37528"/>
                </a:lnTo>
                <a:close/>
              </a:path>
              <a:path w="1067434" h="179704">
                <a:moveTo>
                  <a:pt x="243433" y="37528"/>
                </a:moveTo>
                <a:lnTo>
                  <a:pt x="216674" y="37528"/>
                </a:lnTo>
                <a:lnTo>
                  <a:pt x="217027" y="46067"/>
                </a:lnTo>
                <a:lnTo>
                  <a:pt x="217233" y="52050"/>
                </a:lnTo>
                <a:lnTo>
                  <a:pt x="217390" y="59065"/>
                </a:lnTo>
                <a:lnTo>
                  <a:pt x="217487" y="136690"/>
                </a:lnTo>
                <a:lnTo>
                  <a:pt x="248297" y="136690"/>
                </a:lnTo>
                <a:lnTo>
                  <a:pt x="248297" y="76644"/>
                </a:lnTo>
                <a:lnTo>
                  <a:pt x="248500" y="73812"/>
                </a:lnTo>
                <a:lnTo>
                  <a:pt x="251536" y="66103"/>
                </a:lnTo>
                <a:lnTo>
                  <a:pt x="256616" y="60223"/>
                </a:lnTo>
                <a:lnTo>
                  <a:pt x="309053" y="60223"/>
                </a:lnTo>
                <a:lnTo>
                  <a:pt x="308889" y="59065"/>
                </a:lnTo>
                <a:lnTo>
                  <a:pt x="304558" y="51307"/>
                </a:lnTo>
                <a:lnTo>
                  <a:pt x="244843" y="51307"/>
                </a:lnTo>
                <a:lnTo>
                  <a:pt x="243433" y="37528"/>
                </a:lnTo>
                <a:close/>
              </a:path>
              <a:path w="1067434" h="179704">
                <a:moveTo>
                  <a:pt x="309053" y="60223"/>
                </a:moveTo>
                <a:lnTo>
                  <a:pt x="265137" y="60223"/>
                </a:lnTo>
                <a:lnTo>
                  <a:pt x="272290" y="61784"/>
                </a:lnTo>
                <a:lnTo>
                  <a:pt x="277140" y="66178"/>
                </a:lnTo>
                <a:lnTo>
                  <a:pt x="279898" y="72969"/>
                </a:lnTo>
                <a:lnTo>
                  <a:pt x="280771" y="81724"/>
                </a:lnTo>
                <a:lnTo>
                  <a:pt x="280771" y="136690"/>
                </a:lnTo>
                <a:lnTo>
                  <a:pt x="311581" y="136690"/>
                </a:lnTo>
                <a:lnTo>
                  <a:pt x="311581" y="78066"/>
                </a:lnTo>
                <a:lnTo>
                  <a:pt x="309053" y="60223"/>
                </a:lnTo>
                <a:close/>
              </a:path>
              <a:path w="1067434" h="179704">
                <a:moveTo>
                  <a:pt x="276098" y="35293"/>
                </a:moveTo>
                <a:lnTo>
                  <a:pt x="264860" y="36882"/>
                </a:lnTo>
                <a:lnTo>
                  <a:pt x="256055" y="40867"/>
                </a:lnTo>
                <a:lnTo>
                  <a:pt x="249610" y="46067"/>
                </a:lnTo>
                <a:lnTo>
                  <a:pt x="245452" y="51307"/>
                </a:lnTo>
                <a:lnTo>
                  <a:pt x="304558" y="51307"/>
                </a:lnTo>
                <a:lnTo>
                  <a:pt x="301445" y="45731"/>
                </a:lnTo>
                <a:lnTo>
                  <a:pt x="290198" y="37870"/>
                </a:lnTo>
                <a:lnTo>
                  <a:pt x="276098" y="35293"/>
                </a:lnTo>
                <a:close/>
              </a:path>
              <a:path w="1067434" h="179704">
                <a:moveTo>
                  <a:pt x="344195" y="148069"/>
                </a:moveTo>
                <a:lnTo>
                  <a:pt x="373799" y="179082"/>
                </a:lnTo>
                <a:lnTo>
                  <a:pt x="384731" y="178494"/>
                </a:lnTo>
                <a:lnTo>
                  <a:pt x="421134" y="158446"/>
                </a:lnTo>
                <a:lnTo>
                  <a:pt x="422429" y="155574"/>
                </a:lnTo>
                <a:lnTo>
                  <a:pt x="372986" y="155574"/>
                </a:lnTo>
                <a:lnTo>
                  <a:pt x="364403" y="154916"/>
                </a:lnTo>
                <a:lnTo>
                  <a:pt x="356528" y="153193"/>
                </a:lnTo>
                <a:lnTo>
                  <a:pt x="349685" y="150785"/>
                </a:lnTo>
                <a:lnTo>
                  <a:pt x="344195" y="148069"/>
                </a:lnTo>
                <a:close/>
              </a:path>
              <a:path w="1067434" h="179704">
                <a:moveTo>
                  <a:pt x="429124" y="123113"/>
                </a:moveTo>
                <a:lnTo>
                  <a:pt x="398767" y="123113"/>
                </a:lnTo>
                <a:lnTo>
                  <a:pt x="398767" y="129400"/>
                </a:lnTo>
                <a:lnTo>
                  <a:pt x="396794" y="141280"/>
                </a:lnTo>
                <a:lnTo>
                  <a:pt x="391358" y="149412"/>
                </a:lnTo>
                <a:lnTo>
                  <a:pt x="383181" y="154081"/>
                </a:lnTo>
                <a:lnTo>
                  <a:pt x="372986" y="155574"/>
                </a:lnTo>
                <a:lnTo>
                  <a:pt x="422429" y="155574"/>
                </a:lnTo>
                <a:lnTo>
                  <a:pt x="425827" y="148039"/>
                </a:lnTo>
                <a:lnTo>
                  <a:pt x="428392" y="135919"/>
                </a:lnTo>
                <a:lnTo>
                  <a:pt x="429124" y="123113"/>
                </a:lnTo>
                <a:close/>
              </a:path>
              <a:path w="1067434" h="179704">
                <a:moveTo>
                  <a:pt x="374611" y="35293"/>
                </a:moveTo>
                <a:lnTo>
                  <a:pt x="357222" y="38959"/>
                </a:lnTo>
                <a:lnTo>
                  <a:pt x="342901" y="49429"/>
                </a:lnTo>
                <a:lnTo>
                  <a:pt x="333180" y="65928"/>
                </a:lnTo>
                <a:lnTo>
                  <a:pt x="329603" y="87617"/>
                </a:lnTo>
                <a:lnTo>
                  <a:pt x="332709" y="107143"/>
                </a:lnTo>
                <a:lnTo>
                  <a:pt x="341382" y="122401"/>
                </a:lnTo>
                <a:lnTo>
                  <a:pt x="354656" y="132331"/>
                </a:lnTo>
                <a:lnTo>
                  <a:pt x="371563" y="135877"/>
                </a:lnTo>
                <a:lnTo>
                  <a:pt x="379719" y="135022"/>
                </a:lnTo>
                <a:lnTo>
                  <a:pt x="387019" y="132534"/>
                </a:lnTo>
                <a:lnTo>
                  <a:pt x="393291" y="128526"/>
                </a:lnTo>
                <a:lnTo>
                  <a:pt x="398360" y="123113"/>
                </a:lnTo>
                <a:lnTo>
                  <a:pt x="429124" y="123113"/>
                </a:lnTo>
                <a:lnTo>
                  <a:pt x="429171" y="113182"/>
                </a:lnTo>
                <a:lnTo>
                  <a:pt x="380898" y="113182"/>
                </a:lnTo>
                <a:lnTo>
                  <a:pt x="372369" y="111143"/>
                </a:lnTo>
                <a:lnTo>
                  <a:pt x="366061" y="105546"/>
                </a:lnTo>
                <a:lnTo>
                  <a:pt x="362149" y="97173"/>
                </a:lnTo>
                <a:lnTo>
                  <a:pt x="360807" y="86804"/>
                </a:lnTo>
                <a:lnTo>
                  <a:pt x="362379" y="74778"/>
                </a:lnTo>
                <a:lnTo>
                  <a:pt x="366710" y="65913"/>
                </a:lnTo>
                <a:lnTo>
                  <a:pt x="373135" y="60465"/>
                </a:lnTo>
                <a:lnTo>
                  <a:pt x="381101" y="58597"/>
                </a:lnTo>
                <a:lnTo>
                  <a:pt x="429230" y="58597"/>
                </a:lnTo>
                <a:lnTo>
                  <a:pt x="429240" y="57172"/>
                </a:lnTo>
                <a:lnTo>
                  <a:pt x="429418" y="49479"/>
                </a:lnTo>
                <a:lnTo>
                  <a:pt x="401802" y="49479"/>
                </a:lnTo>
                <a:lnTo>
                  <a:pt x="397329" y="43758"/>
                </a:lnTo>
                <a:lnTo>
                  <a:pt x="391407" y="39271"/>
                </a:lnTo>
                <a:lnTo>
                  <a:pt x="383886" y="36341"/>
                </a:lnTo>
                <a:lnTo>
                  <a:pt x="374611" y="35293"/>
                </a:lnTo>
                <a:close/>
              </a:path>
              <a:path w="1067434" h="179704">
                <a:moveTo>
                  <a:pt x="429230" y="58597"/>
                </a:moveTo>
                <a:lnTo>
                  <a:pt x="389636" y="58597"/>
                </a:lnTo>
                <a:lnTo>
                  <a:pt x="395516" y="64071"/>
                </a:lnTo>
                <a:lnTo>
                  <a:pt x="397751" y="72186"/>
                </a:lnTo>
                <a:lnTo>
                  <a:pt x="398157" y="74015"/>
                </a:lnTo>
                <a:lnTo>
                  <a:pt x="398233" y="74778"/>
                </a:lnTo>
                <a:lnTo>
                  <a:pt x="398360" y="95122"/>
                </a:lnTo>
                <a:lnTo>
                  <a:pt x="398157" y="98374"/>
                </a:lnTo>
                <a:lnTo>
                  <a:pt x="397344" y="100812"/>
                </a:lnTo>
                <a:lnTo>
                  <a:pt x="395312" y="107911"/>
                </a:lnTo>
                <a:lnTo>
                  <a:pt x="389026" y="113182"/>
                </a:lnTo>
                <a:lnTo>
                  <a:pt x="429171" y="113182"/>
                </a:lnTo>
                <a:lnTo>
                  <a:pt x="429230" y="58597"/>
                </a:lnTo>
                <a:close/>
              </a:path>
              <a:path w="1067434" h="179704">
                <a:moveTo>
                  <a:pt x="429983" y="37528"/>
                </a:moveTo>
                <a:lnTo>
                  <a:pt x="403225" y="37528"/>
                </a:lnTo>
                <a:lnTo>
                  <a:pt x="402209" y="49479"/>
                </a:lnTo>
                <a:lnTo>
                  <a:pt x="429418" y="49479"/>
                </a:lnTo>
                <a:lnTo>
                  <a:pt x="429685" y="42811"/>
                </a:lnTo>
                <a:lnTo>
                  <a:pt x="429983" y="37528"/>
                </a:lnTo>
                <a:close/>
              </a:path>
              <a:path w="1067434" h="179704">
                <a:moveTo>
                  <a:pt x="554113" y="35293"/>
                </a:moveTo>
                <a:lnTo>
                  <a:pt x="545998" y="35293"/>
                </a:lnTo>
                <a:lnTo>
                  <a:pt x="521558" y="39451"/>
                </a:lnTo>
                <a:lnTo>
                  <a:pt x="503774" y="50776"/>
                </a:lnTo>
                <a:lnTo>
                  <a:pt x="492909" y="67541"/>
                </a:lnTo>
                <a:lnTo>
                  <a:pt x="489229" y="88023"/>
                </a:lnTo>
                <a:lnTo>
                  <a:pt x="492928" y="109039"/>
                </a:lnTo>
                <a:lnTo>
                  <a:pt x="503470" y="125012"/>
                </a:lnTo>
                <a:lnTo>
                  <a:pt x="520020" y="135165"/>
                </a:lnTo>
                <a:lnTo>
                  <a:pt x="541743" y="138722"/>
                </a:lnTo>
                <a:lnTo>
                  <a:pt x="550245" y="138363"/>
                </a:lnTo>
                <a:lnTo>
                  <a:pt x="557893" y="137377"/>
                </a:lnTo>
                <a:lnTo>
                  <a:pt x="564362" y="135898"/>
                </a:lnTo>
                <a:lnTo>
                  <a:pt x="569328" y="134061"/>
                </a:lnTo>
                <a:lnTo>
                  <a:pt x="566205" y="114604"/>
                </a:lnTo>
                <a:lnTo>
                  <a:pt x="548030" y="114604"/>
                </a:lnTo>
                <a:lnTo>
                  <a:pt x="537450" y="112800"/>
                </a:lnTo>
                <a:lnTo>
                  <a:pt x="528812" y="107476"/>
                </a:lnTo>
                <a:lnTo>
                  <a:pt x="522987" y="98767"/>
                </a:lnTo>
                <a:lnTo>
                  <a:pt x="520852" y="86804"/>
                </a:lnTo>
                <a:lnTo>
                  <a:pt x="522635" y="75613"/>
                </a:lnTo>
                <a:lnTo>
                  <a:pt x="527973" y="66817"/>
                </a:lnTo>
                <a:lnTo>
                  <a:pt x="536393" y="61065"/>
                </a:lnTo>
                <a:lnTo>
                  <a:pt x="547420" y="59004"/>
                </a:lnTo>
                <a:lnTo>
                  <a:pt x="565312" y="59004"/>
                </a:lnTo>
                <a:lnTo>
                  <a:pt x="569531" y="39141"/>
                </a:lnTo>
                <a:lnTo>
                  <a:pt x="563041" y="36715"/>
                </a:lnTo>
                <a:lnTo>
                  <a:pt x="554113" y="35293"/>
                </a:lnTo>
                <a:close/>
              </a:path>
              <a:path w="1067434" h="179704">
                <a:moveTo>
                  <a:pt x="565683" y="111353"/>
                </a:moveTo>
                <a:lnTo>
                  <a:pt x="561009" y="113385"/>
                </a:lnTo>
                <a:lnTo>
                  <a:pt x="555332" y="114604"/>
                </a:lnTo>
                <a:lnTo>
                  <a:pt x="566205" y="114604"/>
                </a:lnTo>
                <a:lnTo>
                  <a:pt x="565683" y="111353"/>
                </a:lnTo>
                <a:close/>
              </a:path>
              <a:path w="1067434" h="179704">
                <a:moveTo>
                  <a:pt x="565312" y="59004"/>
                </a:moveTo>
                <a:lnTo>
                  <a:pt x="555536" y="59004"/>
                </a:lnTo>
                <a:lnTo>
                  <a:pt x="561009" y="60426"/>
                </a:lnTo>
                <a:lnTo>
                  <a:pt x="564667" y="62039"/>
                </a:lnTo>
                <a:lnTo>
                  <a:pt x="565312" y="59004"/>
                </a:lnTo>
                <a:close/>
              </a:path>
              <a:path w="1067434" h="179704">
                <a:moveTo>
                  <a:pt x="663813" y="56362"/>
                </a:moveTo>
                <a:lnTo>
                  <a:pt x="634949" y="56362"/>
                </a:lnTo>
                <a:lnTo>
                  <a:pt x="637794" y="63880"/>
                </a:lnTo>
                <a:lnTo>
                  <a:pt x="637794" y="70586"/>
                </a:lnTo>
                <a:lnTo>
                  <a:pt x="613883" y="72888"/>
                </a:lnTo>
                <a:lnTo>
                  <a:pt x="595517" y="79882"/>
                </a:lnTo>
                <a:lnTo>
                  <a:pt x="583735" y="91707"/>
                </a:lnTo>
                <a:lnTo>
                  <a:pt x="579577" y="108496"/>
                </a:lnTo>
                <a:lnTo>
                  <a:pt x="581760" y="119931"/>
                </a:lnTo>
                <a:lnTo>
                  <a:pt x="588067" y="129649"/>
                </a:lnTo>
                <a:lnTo>
                  <a:pt x="598136" y="136397"/>
                </a:lnTo>
                <a:lnTo>
                  <a:pt x="611606" y="138925"/>
                </a:lnTo>
                <a:lnTo>
                  <a:pt x="620099" y="138137"/>
                </a:lnTo>
                <a:lnTo>
                  <a:pt x="627794" y="135810"/>
                </a:lnTo>
                <a:lnTo>
                  <a:pt x="634500" y="132003"/>
                </a:lnTo>
                <a:lnTo>
                  <a:pt x="640029" y="126771"/>
                </a:lnTo>
                <a:lnTo>
                  <a:pt x="668812" y="126771"/>
                </a:lnTo>
                <a:lnTo>
                  <a:pt x="668604" y="122085"/>
                </a:lnTo>
                <a:lnTo>
                  <a:pt x="668604" y="117246"/>
                </a:lnTo>
                <a:lnTo>
                  <a:pt x="615251" y="117246"/>
                </a:lnTo>
                <a:lnTo>
                  <a:pt x="609981" y="113385"/>
                </a:lnTo>
                <a:lnTo>
                  <a:pt x="609981" y="105460"/>
                </a:lnTo>
                <a:lnTo>
                  <a:pt x="612201" y="98051"/>
                </a:lnTo>
                <a:lnTo>
                  <a:pt x="618304" y="93229"/>
                </a:lnTo>
                <a:lnTo>
                  <a:pt x="627452" y="90614"/>
                </a:lnTo>
                <a:lnTo>
                  <a:pt x="638810" y="89827"/>
                </a:lnTo>
                <a:lnTo>
                  <a:pt x="668604" y="89827"/>
                </a:lnTo>
                <a:lnTo>
                  <a:pt x="668604" y="78079"/>
                </a:lnTo>
                <a:lnTo>
                  <a:pt x="666472" y="61434"/>
                </a:lnTo>
                <a:lnTo>
                  <a:pt x="663813" y="56362"/>
                </a:lnTo>
                <a:close/>
              </a:path>
              <a:path w="1067434" h="179704">
                <a:moveTo>
                  <a:pt x="668812" y="126771"/>
                </a:moveTo>
                <a:lnTo>
                  <a:pt x="640626" y="126771"/>
                </a:lnTo>
                <a:lnTo>
                  <a:pt x="642454" y="136690"/>
                </a:lnTo>
                <a:lnTo>
                  <a:pt x="670217" y="136690"/>
                </a:lnTo>
                <a:lnTo>
                  <a:pt x="669010" y="131216"/>
                </a:lnTo>
                <a:lnTo>
                  <a:pt x="668812" y="126771"/>
                </a:lnTo>
                <a:close/>
              </a:path>
              <a:path w="1067434" h="179704">
                <a:moveTo>
                  <a:pt x="668604" y="89827"/>
                </a:moveTo>
                <a:lnTo>
                  <a:pt x="638810" y="89827"/>
                </a:lnTo>
                <a:lnTo>
                  <a:pt x="638810" y="102425"/>
                </a:lnTo>
                <a:lnTo>
                  <a:pt x="638606" y="104254"/>
                </a:lnTo>
                <a:lnTo>
                  <a:pt x="638200" y="105867"/>
                </a:lnTo>
                <a:lnTo>
                  <a:pt x="636168" y="112166"/>
                </a:lnTo>
                <a:lnTo>
                  <a:pt x="629666" y="117246"/>
                </a:lnTo>
                <a:lnTo>
                  <a:pt x="668604" y="117246"/>
                </a:lnTo>
                <a:lnTo>
                  <a:pt x="668604" y="89827"/>
                </a:lnTo>
                <a:close/>
              </a:path>
              <a:path w="1067434" h="179704">
                <a:moveTo>
                  <a:pt x="625208" y="35090"/>
                </a:moveTo>
                <a:lnTo>
                  <a:pt x="612531" y="35941"/>
                </a:lnTo>
                <a:lnTo>
                  <a:pt x="601746" y="38104"/>
                </a:lnTo>
                <a:lnTo>
                  <a:pt x="593059" y="40989"/>
                </a:lnTo>
                <a:lnTo>
                  <a:pt x="586676" y="44005"/>
                </a:lnTo>
                <a:lnTo>
                  <a:pt x="592340" y="63880"/>
                </a:lnTo>
                <a:lnTo>
                  <a:pt x="597929" y="60991"/>
                </a:lnTo>
                <a:lnTo>
                  <a:pt x="604659" y="58597"/>
                </a:lnTo>
                <a:lnTo>
                  <a:pt x="612075" y="56965"/>
                </a:lnTo>
                <a:lnTo>
                  <a:pt x="619721" y="56362"/>
                </a:lnTo>
                <a:lnTo>
                  <a:pt x="663813" y="56362"/>
                </a:lnTo>
                <a:lnTo>
                  <a:pt x="659303" y="47759"/>
                </a:lnTo>
                <a:lnTo>
                  <a:pt x="645935" y="38497"/>
                </a:lnTo>
                <a:lnTo>
                  <a:pt x="625208" y="35090"/>
                </a:lnTo>
                <a:close/>
              </a:path>
              <a:path w="1067434" h="179704">
                <a:moveTo>
                  <a:pt x="717727" y="37528"/>
                </a:moveTo>
                <a:lnTo>
                  <a:pt x="690981" y="37528"/>
                </a:lnTo>
                <a:lnTo>
                  <a:pt x="691334" y="46067"/>
                </a:lnTo>
                <a:lnTo>
                  <a:pt x="691540" y="52050"/>
                </a:lnTo>
                <a:lnTo>
                  <a:pt x="691697" y="59065"/>
                </a:lnTo>
                <a:lnTo>
                  <a:pt x="691794" y="136690"/>
                </a:lnTo>
                <a:lnTo>
                  <a:pt x="722591" y="136690"/>
                </a:lnTo>
                <a:lnTo>
                  <a:pt x="722591" y="76644"/>
                </a:lnTo>
                <a:lnTo>
                  <a:pt x="722795" y="73812"/>
                </a:lnTo>
                <a:lnTo>
                  <a:pt x="725843" y="66103"/>
                </a:lnTo>
                <a:lnTo>
                  <a:pt x="730923" y="60223"/>
                </a:lnTo>
                <a:lnTo>
                  <a:pt x="783360" y="60223"/>
                </a:lnTo>
                <a:lnTo>
                  <a:pt x="783196" y="59065"/>
                </a:lnTo>
                <a:lnTo>
                  <a:pt x="778865" y="51307"/>
                </a:lnTo>
                <a:lnTo>
                  <a:pt x="719150" y="51307"/>
                </a:lnTo>
                <a:lnTo>
                  <a:pt x="717727" y="37528"/>
                </a:lnTo>
                <a:close/>
              </a:path>
              <a:path w="1067434" h="179704">
                <a:moveTo>
                  <a:pt x="783360" y="60223"/>
                </a:moveTo>
                <a:lnTo>
                  <a:pt x="739444" y="60223"/>
                </a:lnTo>
                <a:lnTo>
                  <a:pt x="746597" y="61784"/>
                </a:lnTo>
                <a:lnTo>
                  <a:pt x="751447" y="66178"/>
                </a:lnTo>
                <a:lnTo>
                  <a:pt x="754205" y="72969"/>
                </a:lnTo>
                <a:lnTo>
                  <a:pt x="755078" y="81724"/>
                </a:lnTo>
                <a:lnTo>
                  <a:pt x="755078" y="136690"/>
                </a:lnTo>
                <a:lnTo>
                  <a:pt x="785888" y="136690"/>
                </a:lnTo>
                <a:lnTo>
                  <a:pt x="785888" y="78066"/>
                </a:lnTo>
                <a:lnTo>
                  <a:pt x="783360" y="60223"/>
                </a:lnTo>
                <a:close/>
              </a:path>
              <a:path w="1067434" h="179704">
                <a:moveTo>
                  <a:pt x="750404" y="35293"/>
                </a:moveTo>
                <a:lnTo>
                  <a:pt x="739167" y="36882"/>
                </a:lnTo>
                <a:lnTo>
                  <a:pt x="730362" y="40867"/>
                </a:lnTo>
                <a:lnTo>
                  <a:pt x="723917" y="46067"/>
                </a:lnTo>
                <a:lnTo>
                  <a:pt x="719759" y="51307"/>
                </a:lnTo>
                <a:lnTo>
                  <a:pt x="778865" y="51307"/>
                </a:lnTo>
                <a:lnTo>
                  <a:pt x="775752" y="45731"/>
                </a:lnTo>
                <a:lnTo>
                  <a:pt x="764505" y="37870"/>
                </a:lnTo>
                <a:lnTo>
                  <a:pt x="750404" y="35293"/>
                </a:lnTo>
                <a:close/>
              </a:path>
              <a:path w="1067434" h="179704">
                <a:moveTo>
                  <a:pt x="868781" y="35293"/>
                </a:moveTo>
                <a:lnTo>
                  <a:pt x="860679" y="35293"/>
                </a:lnTo>
                <a:lnTo>
                  <a:pt x="836231" y="39451"/>
                </a:lnTo>
                <a:lnTo>
                  <a:pt x="818443" y="50776"/>
                </a:lnTo>
                <a:lnTo>
                  <a:pt x="807577" y="67541"/>
                </a:lnTo>
                <a:lnTo>
                  <a:pt x="803897" y="88023"/>
                </a:lnTo>
                <a:lnTo>
                  <a:pt x="807596" y="109039"/>
                </a:lnTo>
                <a:lnTo>
                  <a:pt x="818138" y="125012"/>
                </a:lnTo>
                <a:lnTo>
                  <a:pt x="834688" y="135165"/>
                </a:lnTo>
                <a:lnTo>
                  <a:pt x="856411" y="138722"/>
                </a:lnTo>
                <a:lnTo>
                  <a:pt x="864918" y="138363"/>
                </a:lnTo>
                <a:lnTo>
                  <a:pt x="872566" y="137377"/>
                </a:lnTo>
                <a:lnTo>
                  <a:pt x="879032" y="135898"/>
                </a:lnTo>
                <a:lnTo>
                  <a:pt x="883996" y="134061"/>
                </a:lnTo>
                <a:lnTo>
                  <a:pt x="880873" y="114604"/>
                </a:lnTo>
                <a:lnTo>
                  <a:pt x="862698" y="114604"/>
                </a:lnTo>
                <a:lnTo>
                  <a:pt x="852118" y="112800"/>
                </a:lnTo>
                <a:lnTo>
                  <a:pt x="843480" y="107476"/>
                </a:lnTo>
                <a:lnTo>
                  <a:pt x="837655" y="98767"/>
                </a:lnTo>
                <a:lnTo>
                  <a:pt x="835520" y="86804"/>
                </a:lnTo>
                <a:lnTo>
                  <a:pt x="837305" y="75613"/>
                </a:lnTo>
                <a:lnTo>
                  <a:pt x="842646" y="66817"/>
                </a:lnTo>
                <a:lnTo>
                  <a:pt x="851066" y="61065"/>
                </a:lnTo>
                <a:lnTo>
                  <a:pt x="862088" y="59004"/>
                </a:lnTo>
                <a:lnTo>
                  <a:pt x="879980" y="59004"/>
                </a:lnTo>
                <a:lnTo>
                  <a:pt x="884199" y="39141"/>
                </a:lnTo>
                <a:lnTo>
                  <a:pt x="877709" y="36715"/>
                </a:lnTo>
                <a:lnTo>
                  <a:pt x="868781" y="35293"/>
                </a:lnTo>
                <a:close/>
              </a:path>
              <a:path w="1067434" h="179704">
                <a:moveTo>
                  <a:pt x="880351" y="111353"/>
                </a:moveTo>
                <a:lnTo>
                  <a:pt x="875677" y="113385"/>
                </a:lnTo>
                <a:lnTo>
                  <a:pt x="870000" y="114604"/>
                </a:lnTo>
                <a:lnTo>
                  <a:pt x="880873" y="114604"/>
                </a:lnTo>
                <a:lnTo>
                  <a:pt x="880351" y="111353"/>
                </a:lnTo>
                <a:close/>
              </a:path>
              <a:path w="1067434" h="179704">
                <a:moveTo>
                  <a:pt x="879980" y="59004"/>
                </a:moveTo>
                <a:lnTo>
                  <a:pt x="870204" y="59004"/>
                </a:lnTo>
                <a:lnTo>
                  <a:pt x="875677" y="60426"/>
                </a:lnTo>
                <a:lnTo>
                  <a:pt x="879335" y="62039"/>
                </a:lnTo>
                <a:lnTo>
                  <a:pt x="879980" y="59004"/>
                </a:lnTo>
                <a:close/>
              </a:path>
              <a:path w="1067434" h="179704">
                <a:moveTo>
                  <a:pt x="943330" y="35293"/>
                </a:moveTo>
                <a:lnTo>
                  <a:pt x="905344" y="52325"/>
                </a:lnTo>
                <a:lnTo>
                  <a:pt x="893229" y="88226"/>
                </a:lnTo>
                <a:lnTo>
                  <a:pt x="896763" y="109211"/>
                </a:lnTo>
                <a:lnTo>
                  <a:pt x="907065" y="125114"/>
                </a:lnTo>
                <a:lnTo>
                  <a:pt x="923682" y="135197"/>
                </a:lnTo>
                <a:lnTo>
                  <a:pt x="946162" y="138722"/>
                </a:lnTo>
                <a:lnTo>
                  <a:pt x="955997" y="138338"/>
                </a:lnTo>
                <a:lnTo>
                  <a:pt x="965331" y="137174"/>
                </a:lnTo>
                <a:lnTo>
                  <a:pt x="974098" y="135197"/>
                </a:lnTo>
                <a:lnTo>
                  <a:pt x="982052" y="132435"/>
                </a:lnTo>
                <a:lnTo>
                  <a:pt x="978829" y="115823"/>
                </a:lnTo>
                <a:lnTo>
                  <a:pt x="950633" y="115823"/>
                </a:lnTo>
                <a:lnTo>
                  <a:pt x="940288" y="114671"/>
                </a:lnTo>
                <a:lnTo>
                  <a:pt x="931524" y="111177"/>
                </a:lnTo>
                <a:lnTo>
                  <a:pt x="925310" y="105285"/>
                </a:lnTo>
                <a:lnTo>
                  <a:pt x="922616" y="96939"/>
                </a:lnTo>
                <a:lnTo>
                  <a:pt x="986510" y="96939"/>
                </a:lnTo>
                <a:lnTo>
                  <a:pt x="986916" y="94703"/>
                </a:lnTo>
                <a:lnTo>
                  <a:pt x="987526" y="90042"/>
                </a:lnTo>
                <a:lnTo>
                  <a:pt x="987526" y="84772"/>
                </a:lnTo>
                <a:lnTo>
                  <a:pt x="986343" y="75857"/>
                </a:lnTo>
                <a:lnTo>
                  <a:pt x="922413" y="75857"/>
                </a:lnTo>
                <a:lnTo>
                  <a:pt x="923912" y="69292"/>
                </a:lnTo>
                <a:lnTo>
                  <a:pt x="927390" y="62761"/>
                </a:lnTo>
                <a:lnTo>
                  <a:pt x="933152" y="57753"/>
                </a:lnTo>
                <a:lnTo>
                  <a:pt x="941501" y="55752"/>
                </a:lnTo>
                <a:lnTo>
                  <a:pt x="979830" y="55752"/>
                </a:lnTo>
                <a:lnTo>
                  <a:pt x="977444" y="50826"/>
                </a:lnTo>
                <a:lnTo>
                  <a:pt x="963753" y="39572"/>
                </a:lnTo>
                <a:lnTo>
                  <a:pt x="943330" y="35293"/>
                </a:lnTo>
                <a:close/>
              </a:path>
              <a:path w="1067434" h="179704">
                <a:moveTo>
                  <a:pt x="978001" y="111556"/>
                </a:moveTo>
                <a:lnTo>
                  <a:pt x="971705" y="113423"/>
                </a:lnTo>
                <a:lnTo>
                  <a:pt x="965160" y="114757"/>
                </a:lnTo>
                <a:lnTo>
                  <a:pt x="958193" y="115557"/>
                </a:lnTo>
                <a:lnTo>
                  <a:pt x="950633" y="115823"/>
                </a:lnTo>
                <a:lnTo>
                  <a:pt x="978829" y="115823"/>
                </a:lnTo>
                <a:lnTo>
                  <a:pt x="978001" y="111556"/>
                </a:lnTo>
                <a:close/>
              </a:path>
              <a:path w="1067434" h="179704">
                <a:moveTo>
                  <a:pt x="979830" y="55752"/>
                </a:moveTo>
                <a:lnTo>
                  <a:pt x="941501" y="55752"/>
                </a:lnTo>
                <a:lnTo>
                  <a:pt x="950223" y="57838"/>
                </a:lnTo>
                <a:lnTo>
                  <a:pt x="955555" y="62990"/>
                </a:lnTo>
                <a:lnTo>
                  <a:pt x="958223" y="69549"/>
                </a:lnTo>
                <a:lnTo>
                  <a:pt x="958951" y="75857"/>
                </a:lnTo>
                <a:lnTo>
                  <a:pt x="986343" y="75857"/>
                </a:lnTo>
                <a:lnTo>
                  <a:pt x="985126" y="66684"/>
                </a:lnTo>
                <a:lnTo>
                  <a:pt x="979830" y="55752"/>
                </a:lnTo>
                <a:close/>
              </a:path>
              <a:path w="1067434" h="179704">
                <a:moveTo>
                  <a:pt x="1031532" y="37528"/>
                </a:moveTo>
                <a:lnTo>
                  <a:pt x="1005179" y="37528"/>
                </a:lnTo>
                <a:lnTo>
                  <a:pt x="1005563" y="44166"/>
                </a:lnTo>
                <a:lnTo>
                  <a:pt x="1005814" y="51568"/>
                </a:lnTo>
                <a:lnTo>
                  <a:pt x="1005881" y="55765"/>
                </a:lnTo>
                <a:lnTo>
                  <a:pt x="1005992" y="136690"/>
                </a:lnTo>
                <a:lnTo>
                  <a:pt x="1036802" y="136690"/>
                </a:lnTo>
                <a:lnTo>
                  <a:pt x="1036802" y="83946"/>
                </a:lnTo>
                <a:lnTo>
                  <a:pt x="1037005" y="81521"/>
                </a:lnTo>
                <a:lnTo>
                  <a:pt x="1058506" y="63868"/>
                </a:lnTo>
                <a:lnTo>
                  <a:pt x="1066825" y="63868"/>
                </a:lnTo>
                <a:lnTo>
                  <a:pt x="1066825" y="55765"/>
                </a:lnTo>
                <a:lnTo>
                  <a:pt x="1032751" y="55765"/>
                </a:lnTo>
                <a:lnTo>
                  <a:pt x="1031532" y="37528"/>
                </a:lnTo>
                <a:close/>
              </a:path>
              <a:path w="1067434" h="179704">
                <a:moveTo>
                  <a:pt x="1066825" y="63868"/>
                </a:moveTo>
                <a:lnTo>
                  <a:pt x="1061948" y="63868"/>
                </a:lnTo>
                <a:lnTo>
                  <a:pt x="1066825" y="64681"/>
                </a:lnTo>
                <a:lnTo>
                  <a:pt x="1066825" y="63868"/>
                </a:lnTo>
                <a:close/>
              </a:path>
              <a:path w="1067434" h="179704">
                <a:moveTo>
                  <a:pt x="1063167" y="35090"/>
                </a:moveTo>
                <a:lnTo>
                  <a:pt x="1060335" y="35090"/>
                </a:lnTo>
                <a:lnTo>
                  <a:pt x="1052755" y="36268"/>
                </a:lnTo>
                <a:lnTo>
                  <a:pt x="1045197" y="39955"/>
                </a:lnTo>
                <a:lnTo>
                  <a:pt x="1038515" y="46379"/>
                </a:lnTo>
                <a:lnTo>
                  <a:pt x="1033564" y="55765"/>
                </a:lnTo>
                <a:lnTo>
                  <a:pt x="1066825" y="55765"/>
                </a:lnTo>
                <a:lnTo>
                  <a:pt x="1066825" y="35699"/>
                </a:lnTo>
                <a:lnTo>
                  <a:pt x="1064590" y="35293"/>
                </a:lnTo>
                <a:lnTo>
                  <a:pt x="1063167" y="350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76511" y="3104015"/>
            <a:ext cx="387985" cy="173990"/>
          </a:xfrm>
          <a:custGeom>
            <a:avLst/>
            <a:gdLst/>
            <a:ahLst/>
            <a:cxnLst/>
            <a:rect l="l" t="t" r="r" b="b"/>
            <a:pathLst>
              <a:path w="387984" h="173989">
                <a:moveTo>
                  <a:pt x="76936" y="37693"/>
                </a:moveTo>
                <a:lnTo>
                  <a:pt x="38989" y="37693"/>
                </a:lnTo>
                <a:lnTo>
                  <a:pt x="38989" y="170649"/>
                </a:lnTo>
                <a:lnTo>
                  <a:pt x="76936" y="170649"/>
                </a:lnTo>
                <a:lnTo>
                  <a:pt x="76936" y="37693"/>
                </a:lnTo>
                <a:close/>
              </a:path>
              <a:path w="387984" h="173989">
                <a:moveTo>
                  <a:pt x="76936" y="2844"/>
                </a:moveTo>
                <a:lnTo>
                  <a:pt x="44665" y="2844"/>
                </a:lnTo>
                <a:lnTo>
                  <a:pt x="0" y="23495"/>
                </a:lnTo>
                <a:lnTo>
                  <a:pt x="6464" y="52920"/>
                </a:lnTo>
                <a:lnTo>
                  <a:pt x="38468" y="37693"/>
                </a:lnTo>
                <a:lnTo>
                  <a:pt x="76936" y="37693"/>
                </a:lnTo>
                <a:lnTo>
                  <a:pt x="76936" y="2844"/>
                </a:lnTo>
                <a:close/>
              </a:path>
              <a:path w="387984" h="173989">
                <a:moveTo>
                  <a:pt x="180441" y="0"/>
                </a:moveTo>
                <a:lnTo>
                  <a:pt x="152175" y="6733"/>
                </a:lnTo>
                <a:lnTo>
                  <a:pt x="132289" y="25206"/>
                </a:lnTo>
                <a:lnTo>
                  <a:pt x="120537" y="52828"/>
                </a:lnTo>
                <a:lnTo>
                  <a:pt x="116674" y="87007"/>
                </a:lnTo>
                <a:lnTo>
                  <a:pt x="120483" y="120559"/>
                </a:lnTo>
                <a:lnTo>
                  <a:pt x="131868" y="148062"/>
                </a:lnTo>
                <a:lnTo>
                  <a:pt x="151338" y="166660"/>
                </a:lnTo>
                <a:lnTo>
                  <a:pt x="179400" y="173494"/>
                </a:lnTo>
                <a:lnTo>
                  <a:pt x="207294" y="167080"/>
                </a:lnTo>
                <a:lnTo>
                  <a:pt x="227129" y="149094"/>
                </a:lnTo>
                <a:lnTo>
                  <a:pt x="229396" y="143802"/>
                </a:lnTo>
                <a:lnTo>
                  <a:pt x="180174" y="143802"/>
                </a:lnTo>
                <a:lnTo>
                  <a:pt x="170065" y="140337"/>
                </a:lnTo>
                <a:lnTo>
                  <a:pt x="162425" y="129830"/>
                </a:lnTo>
                <a:lnTo>
                  <a:pt x="157591" y="112110"/>
                </a:lnTo>
                <a:lnTo>
                  <a:pt x="155905" y="87007"/>
                </a:lnTo>
                <a:lnTo>
                  <a:pt x="157660" y="61496"/>
                </a:lnTo>
                <a:lnTo>
                  <a:pt x="162588" y="43634"/>
                </a:lnTo>
                <a:lnTo>
                  <a:pt x="170178" y="33129"/>
                </a:lnTo>
                <a:lnTo>
                  <a:pt x="179920" y="29692"/>
                </a:lnTo>
                <a:lnTo>
                  <a:pt x="230005" y="29692"/>
                </a:lnTo>
                <a:lnTo>
                  <a:pt x="228422" y="25752"/>
                </a:lnTo>
                <a:lnTo>
                  <a:pt x="209040" y="6970"/>
                </a:lnTo>
                <a:lnTo>
                  <a:pt x="180441" y="0"/>
                </a:lnTo>
                <a:close/>
              </a:path>
              <a:path w="387984" h="173989">
                <a:moveTo>
                  <a:pt x="230005" y="29692"/>
                </a:moveTo>
                <a:lnTo>
                  <a:pt x="179920" y="29692"/>
                </a:lnTo>
                <a:lnTo>
                  <a:pt x="190275" y="33339"/>
                </a:lnTo>
                <a:lnTo>
                  <a:pt x="197700" y="44149"/>
                </a:lnTo>
                <a:lnTo>
                  <a:pt x="202173" y="61930"/>
                </a:lnTo>
                <a:lnTo>
                  <a:pt x="203638" y="85966"/>
                </a:lnTo>
                <a:lnTo>
                  <a:pt x="203638" y="87007"/>
                </a:lnTo>
                <a:lnTo>
                  <a:pt x="202141" y="111564"/>
                </a:lnTo>
                <a:lnTo>
                  <a:pt x="197637" y="129474"/>
                </a:lnTo>
                <a:lnTo>
                  <a:pt x="190275" y="140220"/>
                </a:lnTo>
                <a:lnTo>
                  <a:pt x="180174" y="143802"/>
                </a:lnTo>
                <a:lnTo>
                  <a:pt x="229396" y="143802"/>
                </a:lnTo>
                <a:lnTo>
                  <a:pt x="238979" y="121427"/>
                </a:lnTo>
                <a:lnTo>
                  <a:pt x="242912" y="85966"/>
                </a:lnTo>
                <a:lnTo>
                  <a:pt x="239431" y="53149"/>
                </a:lnTo>
                <a:lnTo>
                  <a:pt x="230005" y="29692"/>
                </a:lnTo>
                <a:close/>
              </a:path>
              <a:path w="387984" h="173989">
                <a:moveTo>
                  <a:pt x="325259" y="0"/>
                </a:moveTo>
                <a:lnTo>
                  <a:pt x="296999" y="6733"/>
                </a:lnTo>
                <a:lnTo>
                  <a:pt x="277112" y="25206"/>
                </a:lnTo>
                <a:lnTo>
                  <a:pt x="265357" y="52828"/>
                </a:lnTo>
                <a:lnTo>
                  <a:pt x="261493" y="87007"/>
                </a:lnTo>
                <a:lnTo>
                  <a:pt x="265309" y="120559"/>
                </a:lnTo>
                <a:lnTo>
                  <a:pt x="276698" y="148062"/>
                </a:lnTo>
                <a:lnTo>
                  <a:pt x="296168" y="166660"/>
                </a:lnTo>
                <a:lnTo>
                  <a:pt x="324231" y="173494"/>
                </a:lnTo>
                <a:lnTo>
                  <a:pt x="352124" y="167080"/>
                </a:lnTo>
                <a:lnTo>
                  <a:pt x="371960" y="149094"/>
                </a:lnTo>
                <a:lnTo>
                  <a:pt x="374227" y="143802"/>
                </a:lnTo>
                <a:lnTo>
                  <a:pt x="325005" y="143802"/>
                </a:lnTo>
                <a:lnTo>
                  <a:pt x="314896" y="140337"/>
                </a:lnTo>
                <a:lnTo>
                  <a:pt x="307255" y="129830"/>
                </a:lnTo>
                <a:lnTo>
                  <a:pt x="302422" y="112110"/>
                </a:lnTo>
                <a:lnTo>
                  <a:pt x="300736" y="87007"/>
                </a:lnTo>
                <a:lnTo>
                  <a:pt x="302491" y="61496"/>
                </a:lnTo>
                <a:lnTo>
                  <a:pt x="307419" y="43634"/>
                </a:lnTo>
                <a:lnTo>
                  <a:pt x="315009" y="33129"/>
                </a:lnTo>
                <a:lnTo>
                  <a:pt x="324751" y="29692"/>
                </a:lnTo>
                <a:lnTo>
                  <a:pt x="374834" y="29692"/>
                </a:lnTo>
                <a:lnTo>
                  <a:pt x="373251" y="25752"/>
                </a:lnTo>
                <a:lnTo>
                  <a:pt x="353866" y="6970"/>
                </a:lnTo>
                <a:lnTo>
                  <a:pt x="325259" y="0"/>
                </a:lnTo>
                <a:close/>
              </a:path>
              <a:path w="387984" h="173989">
                <a:moveTo>
                  <a:pt x="374834" y="29692"/>
                </a:moveTo>
                <a:lnTo>
                  <a:pt x="324751" y="29692"/>
                </a:lnTo>
                <a:lnTo>
                  <a:pt x="335106" y="33339"/>
                </a:lnTo>
                <a:lnTo>
                  <a:pt x="342531" y="44149"/>
                </a:lnTo>
                <a:lnTo>
                  <a:pt x="347004" y="61930"/>
                </a:lnTo>
                <a:lnTo>
                  <a:pt x="348468" y="85966"/>
                </a:lnTo>
                <a:lnTo>
                  <a:pt x="348468" y="87007"/>
                </a:lnTo>
                <a:lnTo>
                  <a:pt x="346970" y="111564"/>
                </a:lnTo>
                <a:lnTo>
                  <a:pt x="342463" y="129474"/>
                </a:lnTo>
                <a:lnTo>
                  <a:pt x="335100" y="140220"/>
                </a:lnTo>
                <a:lnTo>
                  <a:pt x="325005" y="143802"/>
                </a:lnTo>
                <a:lnTo>
                  <a:pt x="374227" y="143802"/>
                </a:lnTo>
                <a:lnTo>
                  <a:pt x="383809" y="121427"/>
                </a:lnTo>
                <a:lnTo>
                  <a:pt x="387743" y="85966"/>
                </a:lnTo>
                <a:lnTo>
                  <a:pt x="384261" y="53149"/>
                </a:lnTo>
                <a:lnTo>
                  <a:pt x="374834" y="29692"/>
                </a:lnTo>
                <a:close/>
              </a:path>
            </a:pathLst>
          </a:custGeom>
          <a:solidFill>
            <a:srgbClr val="005A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4294967295"/>
          </p:nvPr>
        </p:nvSpPr>
        <p:spPr>
          <a:xfrm>
            <a:off x="387350" y="6475648"/>
            <a:ext cx="2092325" cy="153888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Results </a:t>
            </a:r>
            <a:r>
              <a:rPr spc="-10" dirty="0"/>
              <a:t>for </a:t>
            </a:r>
            <a:r>
              <a:rPr spc="-5" dirty="0"/>
              <a:t>priority</a:t>
            </a:r>
            <a:r>
              <a:rPr spc="-50" dirty="0"/>
              <a:t> </a:t>
            </a:r>
            <a:r>
              <a:rPr spc="-5" dirty="0"/>
              <a:t>carcinogens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6356728" y="6473540"/>
            <a:ext cx="270637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532380" algn="l"/>
              </a:tabLst>
            </a:pPr>
            <a:r>
              <a:rPr spc="-5" dirty="0"/>
              <a:t>Burden of </a:t>
            </a:r>
            <a:r>
              <a:rPr dirty="0"/>
              <a:t>Occupational Cancer</a:t>
            </a:r>
            <a:r>
              <a:rPr spc="65" dirty="0"/>
              <a:t> </a:t>
            </a:r>
            <a:r>
              <a:rPr dirty="0"/>
              <a:t>in</a:t>
            </a:r>
            <a:r>
              <a:rPr spc="10" dirty="0"/>
              <a:t> </a:t>
            </a:r>
            <a:r>
              <a:rPr dirty="0"/>
              <a:t>Ontario	</a:t>
            </a:r>
            <a:fld id="{81D60167-4931-47E6-BA6A-407CBD079E47}" type="slidenum">
              <a:rPr b="1" dirty="0">
                <a:latin typeface="Arial"/>
                <a:cs typeface="Arial"/>
              </a:rPr>
              <a:t>14</a:t>
            </a:fld>
            <a:endParaRPr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360"/>
              </a:spcBef>
            </a:pPr>
            <a:r>
              <a:rPr spc="-10" dirty="0"/>
              <a:t>Number </a:t>
            </a:r>
            <a:r>
              <a:rPr spc="-15" dirty="0"/>
              <a:t>of </a:t>
            </a:r>
            <a:r>
              <a:rPr spc="-10" dirty="0"/>
              <a:t>workers </a:t>
            </a:r>
            <a:r>
              <a:rPr dirty="0"/>
              <a:t>occupationally </a:t>
            </a:r>
            <a:r>
              <a:rPr spc="5" dirty="0"/>
              <a:t>exposed </a:t>
            </a:r>
            <a:r>
              <a:rPr spc="-10" dirty="0"/>
              <a:t>to </a:t>
            </a:r>
            <a:r>
              <a:rPr dirty="0"/>
              <a:t>chromium </a:t>
            </a:r>
            <a:r>
              <a:rPr spc="25" dirty="0"/>
              <a:t>(VI)  </a:t>
            </a:r>
            <a:r>
              <a:rPr spc="-5" dirty="0"/>
              <a:t>compounds by </a:t>
            </a:r>
            <a:r>
              <a:rPr spc="-10" dirty="0"/>
              <a:t>level </a:t>
            </a:r>
            <a:r>
              <a:rPr spc="-15" dirty="0"/>
              <a:t>of </a:t>
            </a:r>
            <a:r>
              <a:rPr spc="5" dirty="0"/>
              <a:t>exposure </a:t>
            </a:r>
            <a:r>
              <a:rPr dirty="0"/>
              <a:t>and </a:t>
            </a:r>
            <a:r>
              <a:rPr spc="5" dirty="0"/>
              <a:t>industry in</a:t>
            </a:r>
            <a:r>
              <a:rPr spc="360" dirty="0"/>
              <a:t> </a:t>
            </a:r>
            <a:r>
              <a:rPr spc="0" dirty="0"/>
              <a:t>Ontario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Results </a:t>
            </a:r>
            <a:r>
              <a:rPr spc="-10" dirty="0"/>
              <a:t>for </a:t>
            </a:r>
            <a:r>
              <a:rPr spc="-5" dirty="0"/>
              <a:t>priority</a:t>
            </a:r>
            <a:r>
              <a:rPr spc="-50" dirty="0"/>
              <a:t> </a:t>
            </a:r>
            <a:r>
              <a:rPr spc="-5" dirty="0"/>
              <a:t>carcinogens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532380" algn="l"/>
              </a:tabLst>
            </a:pPr>
            <a:r>
              <a:rPr spc="-5" dirty="0"/>
              <a:t>Burden of </a:t>
            </a:r>
            <a:r>
              <a:rPr dirty="0"/>
              <a:t>Occupational Cancer</a:t>
            </a:r>
            <a:r>
              <a:rPr spc="65" dirty="0"/>
              <a:t> </a:t>
            </a:r>
            <a:r>
              <a:rPr dirty="0"/>
              <a:t>in</a:t>
            </a:r>
            <a:r>
              <a:rPr spc="10" dirty="0"/>
              <a:t> </a:t>
            </a:r>
            <a:r>
              <a:rPr dirty="0"/>
              <a:t>Ontario	</a:t>
            </a:r>
            <a:fld id="{81D60167-4931-47E6-BA6A-407CBD079E47}" type="slidenum">
              <a:rPr b="1" dirty="0">
                <a:latin typeface="Arial"/>
                <a:cs typeface="Arial"/>
              </a:rPr>
              <a:t>15</a:t>
            </a:fld>
            <a:endParaRPr b="1" dirty="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7391399" cy="49213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/>
          <p:nvPr/>
        </p:nvSpPr>
        <p:spPr>
          <a:xfrm>
            <a:off x="0" y="0"/>
            <a:ext cx="8572500" cy="1371600"/>
          </a:xfrm>
          <a:custGeom>
            <a:avLst/>
            <a:gdLst/>
            <a:ahLst/>
            <a:cxnLst/>
            <a:rect l="l" t="t" r="r" b="b"/>
            <a:pathLst>
              <a:path w="8572500" h="1371600">
                <a:moveTo>
                  <a:pt x="8572500" y="0"/>
                </a:moveTo>
                <a:lnTo>
                  <a:pt x="0" y="0"/>
                </a:lnTo>
                <a:lnTo>
                  <a:pt x="0" y="1371600"/>
                </a:lnTo>
                <a:lnTo>
                  <a:pt x="8255025" y="1371600"/>
                </a:lnTo>
                <a:lnTo>
                  <a:pt x="8438565" y="1366639"/>
                </a:lnTo>
                <a:lnTo>
                  <a:pt x="8532815" y="1331915"/>
                </a:lnTo>
                <a:lnTo>
                  <a:pt x="8567539" y="1237665"/>
                </a:lnTo>
                <a:lnTo>
                  <a:pt x="8572500" y="1054125"/>
                </a:lnTo>
                <a:lnTo>
                  <a:pt x="8572500" y="0"/>
                </a:lnTo>
                <a:close/>
              </a:path>
            </a:pathLst>
          </a:custGeom>
          <a:solidFill>
            <a:srgbClr val="CE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7350" y="572310"/>
            <a:ext cx="6487795" cy="63754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360"/>
              </a:spcBef>
            </a:pPr>
            <a:r>
              <a:rPr spc="0" dirty="0"/>
              <a:t>Industry </a:t>
            </a:r>
            <a:r>
              <a:rPr dirty="0"/>
              <a:t>breakdown </a:t>
            </a:r>
            <a:r>
              <a:rPr spc="-15" dirty="0"/>
              <a:t>of </a:t>
            </a:r>
            <a:r>
              <a:rPr spc="0" dirty="0"/>
              <a:t>total </a:t>
            </a:r>
            <a:r>
              <a:rPr spc="-10" dirty="0"/>
              <a:t>lung </a:t>
            </a:r>
            <a:r>
              <a:rPr spc="5" dirty="0"/>
              <a:t>cancers </a:t>
            </a:r>
            <a:r>
              <a:rPr dirty="0"/>
              <a:t>attributed </a:t>
            </a:r>
            <a:r>
              <a:rPr spc="-10" dirty="0"/>
              <a:t>to  </a:t>
            </a:r>
            <a:r>
              <a:rPr spc="-5" dirty="0"/>
              <a:t>occupational </a:t>
            </a:r>
            <a:r>
              <a:rPr spc="5" dirty="0"/>
              <a:t>exposure </a:t>
            </a:r>
            <a:r>
              <a:rPr spc="-10" dirty="0"/>
              <a:t>to </a:t>
            </a:r>
            <a:r>
              <a:rPr dirty="0"/>
              <a:t>chromium </a:t>
            </a:r>
            <a:r>
              <a:rPr spc="25" dirty="0"/>
              <a:t>(VI)</a:t>
            </a:r>
            <a:r>
              <a:rPr spc="265" dirty="0"/>
              <a:t> </a:t>
            </a:r>
            <a:r>
              <a:rPr spc="-5" dirty="0"/>
              <a:t>compounds</a:t>
            </a:r>
          </a:p>
        </p:txBody>
      </p:sp>
      <p:sp>
        <p:nvSpPr>
          <p:cNvPr id="4" name="object 4"/>
          <p:cNvSpPr/>
          <p:nvPr/>
        </p:nvSpPr>
        <p:spPr>
          <a:xfrm>
            <a:off x="400050" y="1562569"/>
            <a:ext cx="5049774" cy="3580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7350" y="5578664"/>
            <a:ext cx="1588770" cy="39560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100" b="1" spc="-10" dirty="0">
                <a:solidFill>
                  <a:srgbClr val="231F20"/>
                </a:solidFill>
                <a:latin typeface="Arial"/>
                <a:cs typeface="Arial"/>
              </a:rPr>
              <a:t>NOTES: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AF: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attributable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fraction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67196" y="1627634"/>
            <a:ext cx="0" cy="3567429"/>
          </a:xfrm>
          <a:custGeom>
            <a:avLst/>
            <a:gdLst/>
            <a:ahLst/>
            <a:cxnLst/>
            <a:rect l="l" t="t" r="r" b="b"/>
            <a:pathLst>
              <a:path h="3567429">
                <a:moveTo>
                  <a:pt x="0" y="3567087"/>
                </a:moveTo>
                <a:lnTo>
                  <a:pt x="0" y="0"/>
                </a:lnTo>
              </a:path>
            </a:pathLst>
          </a:custGeom>
          <a:ln w="25400">
            <a:solidFill>
              <a:srgbClr val="005A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74174" y="3598967"/>
            <a:ext cx="779145" cy="139700"/>
          </a:xfrm>
          <a:custGeom>
            <a:avLst/>
            <a:gdLst/>
            <a:ahLst/>
            <a:cxnLst/>
            <a:rect l="l" t="t" r="r" b="b"/>
            <a:pathLst>
              <a:path w="779145" h="139700">
                <a:moveTo>
                  <a:pt x="58800" y="0"/>
                </a:moveTo>
                <a:lnTo>
                  <a:pt x="49479" y="0"/>
                </a:lnTo>
                <a:lnTo>
                  <a:pt x="0" y="136690"/>
                </a:lnTo>
                <a:lnTo>
                  <a:pt x="9931" y="136690"/>
                </a:lnTo>
                <a:lnTo>
                  <a:pt x="26758" y="88823"/>
                </a:lnTo>
                <a:lnTo>
                  <a:pt x="90829" y="88823"/>
                </a:lnTo>
                <a:lnTo>
                  <a:pt x="87912" y="80733"/>
                </a:lnTo>
                <a:lnTo>
                  <a:pt x="29806" y="80733"/>
                </a:lnTo>
                <a:lnTo>
                  <a:pt x="46634" y="34683"/>
                </a:lnTo>
                <a:lnTo>
                  <a:pt x="49479" y="25946"/>
                </a:lnTo>
                <a:lnTo>
                  <a:pt x="51714" y="18846"/>
                </a:lnTo>
                <a:lnTo>
                  <a:pt x="53733" y="10934"/>
                </a:lnTo>
                <a:lnTo>
                  <a:pt x="62743" y="10934"/>
                </a:lnTo>
                <a:lnTo>
                  <a:pt x="58800" y="0"/>
                </a:lnTo>
                <a:close/>
              </a:path>
              <a:path w="779145" h="139700">
                <a:moveTo>
                  <a:pt x="90829" y="88823"/>
                </a:moveTo>
                <a:lnTo>
                  <a:pt x="80911" y="88823"/>
                </a:lnTo>
                <a:lnTo>
                  <a:pt x="98145" y="136690"/>
                </a:lnTo>
                <a:lnTo>
                  <a:pt x="108089" y="136690"/>
                </a:lnTo>
                <a:lnTo>
                  <a:pt x="90829" y="88823"/>
                </a:lnTo>
                <a:close/>
              </a:path>
              <a:path w="779145" h="139700">
                <a:moveTo>
                  <a:pt x="62743" y="10934"/>
                </a:moveTo>
                <a:lnTo>
                  <a:pt x="54140" y="10934"/>
                </a:lnTo>
                <a:lnTo>
                  <a:pt x="58000" y="25539"/>
                </a:lnTo>
                <a:lnTo>
                  <a:pt x="61239" y="35077"/>
                </a:lnTo>
                <a:lnTo>
                  <a:pt x="77863" y="80733"/>
                </a:lnTo>
                <a:lnTo>
                  <a:pt x="87912" y="80733"/>
                </a:lnTo>
                <a:lnTo>
                  <a:pt x="62743" y="10934"/>
                </a:lnTo>
                <a:close/>
              </a:path>
              <a:path w="779145" h="139700">
                <a:moveTo>
                  <a:pt x="193217" y="0"/>
                </a:moveTo>
                <a:lnTo>
                  <a:pt x="125691" y="0"/>
                </a:lnTo>
                <a:lnTo>
                  <a:pt x="125691" y="136690"/>
                </a:lnTo>
                <a:lnTo>
                  <a:pt x="135407" y="136690"/>
                </a:lnTo>
                <a:lnTo>
                  <a:pt x="135407" y="70573"/>
                </a:lnTo>
                <a:lnTo>
                  <a:pt x="188556" y="70573"/>
                </a:lnTo>
                <a:lnTo>
                  <a:pt x="188556" y="62484"/>
                </a:lnTo>
                <a:lnTo>
                  <a:pt x="135407" y="62484"/>
                </a:lnTo>
                <a:lnTo>
                  <a:pt x="135407" y="8089"/>
                </a:lnTo>
                <a:lnTo>
                  <a:pt x="193217" y="8089"/>
                </a:lnTo>
                <a:lnTo>
                  <a:pt x="193217" y="0"/>
                </a:lnTo>
                <a:close/>
              </a:path>
              <a:path w="779145" h="139700">
                <a:moveTo>
                  <a:pt x="360159" y="58623"/>
                </a:moveTo>
                <a:lnTo>
                  <a:pt x="255511" y="58623"/>
                </a:lnTo>
                <a:lnTo>
                  <a:pt x="255511" y="66713"/>
                </a:lnTo>
                <a:lnTo>
                  <a:pt x="360159" y="66713"/>
                </a:lnTo>
                <a:lnTo>
                  <a:pt x="360159" y="58623"/>
                </a:lnTo>
                <a:close/>
              </a:path>
              <a:path w="779145" h="139700">
                <a:moveTo>
                  <a:pt x="360159" y="97167"/>
                </a:moveTo>
                <a:lnTo>
                  <a:pt x="255511" y="97167"/>
                </a:lnTo>
                <a:lnTo>
                  <a:pt x="255511" y="105257"/>
                </a:lnTo>
                <a:lnTo>
                  <a:pt x="360159" y="105257"/>
                </a:lnTo>
                <a:lnTo>
                  <a:pt x="360159" y="97167"/>
                </a:lnTo>
                <a:close/>
              </a:path>
              <a:path w="779145" h="139700">
                <a:moveTo>
                  <a:pt x="463613" y="2641"/>
                </a:moveTo>
                <a:lnTo>
                  <a:pt x="447536" y="6650"/>
                </a:lnTo>
                <a:lnTo>
                  <a:pt x="433725" y="19059"/>
                </a:lnTo>
                <a:lnTo>
                  <a:pt x="424060" y="40446"/>
                </a:lnTo>
                <a:lnTo>
                  <a:pt x="420420" y="71386"/>
                </a:lnTo>
                <a:lnTo>
                  <a:pt x="424073" y="101886"/>
                </a:lnTo>
                <a:lnTo>
                  <a:pt x="433066" y="122886"/>
                </a:lnTo>
                <a:lnTo>
                  <a:pt x="445827" y="135021"/>
                </a:lnTo>
                <a:lnTo>
                  <a:pt x="460781" y="138925"/>
                </a:lnTo>
                <a:lnTo>
                  <a:pt x="460984" y="138925"/>
                </a:lnTo>
                <a:lnTo>
                  <a:pt x="478658" y="134640"/>
                </a:lnTo>
                <a:lnTo>
                  <a:pt x="482636" y="130835"/>
                </a:lnTo>
                <a:lnTo>
                  <a:pt x="461784" y="130835"/>
                </a:lnTo>
                <a:lnTo>
                  <a:pt x="448689" y="126489"/>
                </a:lnTo>
                <a:lnTo>
                  <a:pt x="438710" y="114174"/>
                </a:lnTo>
                <a:lnTo>
                  <a:pt x="432457" y="94975"/>
                </a:lnTo>
                <a:lnTo>
                  <a:pt x="430650" y="71386"/>
                </a:lnTo>
                <a:lnTo>
                  <a:pt x="430638" y="68961"/>
                </a:lnTo>
                <a:lnTo>
                  <a:pt x="432805" y="45996"/>
                </a:lnTo>
                <a:lnTo>
                  <a:pt x="439213" y="27266"/>
                </a:lnTo>
                <a:lnTo>
                  <a:pt x="449198" y="15080"/>
                </a:lnTo>
                <a:lnTo>
                  <a:pt x="462191" y="10731"/>
                </a:lnTo>
                <a:lnTo>
                  <a:pt x="484019" y="10731"/>
                </a:lnTo>
                <a:lnTo>
                  <a:pt x="479681" y="6612"/>
                </a:lnTo>
                <a:lnTo>
                  <a:pt x="463613" y="2641"/>
                </a:lnTo>
                <a:close/>
              </a:path>
              <a:path w="779145" h="139700">
                <a:moveTo>
                  <a:pt x="484019" y="10731"/>
                </a:moveTo>
                <a:lnTo>
                  <a:pt x="462191" y="10731"/>
                </a:lnTo>
                <a:lnTo>
                  <a:pt x="476557" y="15138"/>
                </a:lnTo>
                <a:lnTo>
                  <a:pt x="486394" y="27419"/>
                </a:lnTo>
                <a:lnTo>
                  <a:pt x="492044" y="46168"/>
                </a:lnTo>
                <a:lnTo>
                  <a:pt x="493775" y="68961"/>
                </a:lnTo>
                <a:lnTo>
                  <a:pt x="493743" y="71386"/>
                </a:lnTo>
                <a:lnTo>
                  <a:pt x="491955" y="94632"/>
                </a:lnTo>
                <a:lnTo>
                  <a:pt x="486140" y="113869"/>
                </a:lnTo>
                <a:lnTo>
                  <a:pt x="476214" y="126375"/>
                </a:lnTo>
                <a:lnTo>
                  <a:pt x="461987" y="130835"/>
                </a:lnTo>
                <a:lnTo>
                  <a:pt x="482636" y="130835"/>
                </a:lnTo>
                <a:lnTo>
                  <a:pt x="492218" y="121669"/>
                </a:lnTo>
                <a:lnTo>
                  <a:pt x="500909" y="99834"/>
                </a:lnTo>
                <a:lnTo>
                  <a:pt x="503974" y="68961"/>
                </a:lnTo>
                <a:lnTo>
                  <a:pt x="500921" y="39422"/>
                </a:lnTo>
                <a:lnTo>
                  <a:pt x="492471" y="18756"/>
                </a:lnTo>
                <a:lnTo>
                  <a:pt x="484019" y="10731"/>
                </a:lnTo>
                <a:close/>
              </a:path>
              <a:path w="779145" h="139700">
                <a:moveTo>
                  <a:pt x="532104" y="120700"/>
                </a:moveTo>
                <a:lnTo>
                  <a:pt x="522389" y="120700"/>
                </a:lnTo>
                <a:lnTo>
                  <a:pt x="518947" y="124548"/>
                </a:lnTo>
                <a:lnTo>
                  <a:pt x="518947" y="129806"/>
                </a:lnTo>
                <a:lnTo>
                  <a:pt x="518744" y="134670"/>
                </a:lnTo>
                <a:lnTo>
                  <a:pt x="522185" y="138925"/>
                </a:lnTo>
                <a:lnTo>
                  <a:pt x="532104" y="138925"/>
                </a:lnTo>
                <a:lnTo>
                  <a:pt x="535343" y="134670"/>
                </a:lnTo>
                <a:lnTo>
                  <a:pt x="535343" y="124548"/>
                </a:lnTo>
                <a:lnTo>
                  <a:pt x="532104" y="120700"/>
                </a:lnTo>
                <a:close/>
              </a:path>
              <a:path w="779145" h="139700">
                <a:moveTo>
                  <a:pt x="555574" y="122313"/>
                </a:moveTo>
                <a:lnTo>
                  <a:pt x="582752" y="138925"/>
                </a:lnTo>
                <a:lnTo>
                  <a:pt x="602558" y="135577"/>
                </a:lnTo>
                <a:lnTo>
                  <a:pt x="610337" y="130632"/>
                </a:lnTo>
                <a:lnTo>
                  <a:pt x="583971" y="130632"/>
                </a:lnTo>
                <a:lnTo>
                  <a:pt x="574885" y="129818"/>
                </a:lnTo>
                <a:lnTo>
                  <a:pt x="566805" y="127768"/>
                </a:lnTo>
                <a:lnTo>
                  <a:pt x="560209" y="125070"/>
                </a:lnTo>
                <a:lnTo>
                  <a:pt x="555574" y="122313"/>
                </a:lnTo>
                <a:close/>
              </a:path>
              <a:path w="779145" h="139700">
                <a:moveTo>
                  <a:pt x="612102" y="10934"/>
                </a:moveTo>
                <a:lnTo>
                  <a:pt x="586409" y="10934"/>
                </a:lnTo>
                <a:lnTo>
                  <a:pt x="598272" y="12900"/>
                </a:lnTo>
                <a:lnTo>
                  <a:pt x="606182" y="18138"/>
                </a:lnTo>
                <a:lnTo>
                  <a:pt x="610593" y="25657"/>
                </a:lnTo>
                <a:lnTo>
                  <a:pt x="611962" y="34467"/>
                </a:lnTo>
                <a:lnTo>
                  <a:pt x="608850" y="46332"/>
                </a:lnTo>
                <a:lnTo>
                  <a:pt x="600910" y="54617"/>
                </a:lnTo>
                <a:lnTo>
                  <a:pt x="590230" y="59476"/>
                </a:lnTo>
                <a:lnTo>
                  <a:pt x="578904" y="61061"/>
                </a:lnTo>
                <a:lnTo>
                  <a:pt x="570179" y="61061"/>
                </a:lnTo>
                <a:lnTo>
                  <a:pt x="570179" y="69151"/>
                </a:lnTo>
                <a:lnTo>
                  <a:pt x="578497" y="69151"/>
                </a:lnTo>
                <a:lnTo>
                  <a:pt x="592736" y="70891"/>
                </a:lnTo>
                <a:lnTo>
                  <a:pt x="605116" y="76401"/>
                </a:lnTo>
                <a:lnTo>
                  <a:pt x="613843" y="86012"/>
                </a:lnTo>
                <a:lnTo>
                  <a:pt x="617245" y="100190"/>
                </a:lnTo>
                <a:lnTo>
                  <a:pt x="615925" y="109913"/>
                </a:lnTo>
                <a:lnTo>
                  <a:pt x="610800" y="119826"/>
                </a:lnTo>
                <a:lnTo>
                  <a:pt x="600579" y="127531"/>
                </a:lnTo>
                <a:lnTo>
                  <a:pt x="583971" y="130632"/>
                </a:lnTo>
                <a:lnTo>
                  <a:pt x="610337" y="130632"/>
                </a:lnTo>
                <a:lnTo>
                  <a:pt x="616464" y="126736"/>
                </a:lnTo>
                <a:lnTo>
                  <a:pt x="624664" y="114204"/>
                </a:lnTo>
                <a:lnTo>
                  <a:pt x="627354" y="99783"/>
                </a:lnTo>
                <a:lnTo>
                  <a:pt x="625010" y="86740"/>
                </a:lnTo>
                <a:lnTo>
                  <a:pt x="618591" y="76379"/>
                </a:lnTo>
                <a:lnTo>
                  <a:pt x="609148" y="69031"/>
                </a:lnTo>
                <a:lnTo>
                  <a:pt x="597560" y="64897"/>
                </a:lnTo>
                <a:lnTo>
                  <a:pt x="597560" y="64503"/>
                </a:lnTo>
                <a:lnTo>
                  <a:pt x="608068" y="58937"/>
                </a:lnTo>
                <a:lnTo>
                  <a:pt x="615756" y="51620"/>
                </a:lnTo>
                <a:lnTo>
                  <a:pt x="620477" y="42934"/>
                </a:lnTo>
                <a:lnTo>
                  <a:pt x="622084" y="33261"/>
                </a:lnTo>
                <a:lnTo>
                  <a:pt x="620208" y="22138"/>
                </a:lnTo>
                <a:lnTo>
                  <a:pt x="614210" y="12317"/>
                </a:lnTo>
                <a:lnTo>
                  <a:pt x="612102" y="10934"/>
                </a:lnTo>
                <a:close/>
              </a:path>
              <a:path w="779145" h="139700">
                <a:moveTo>
                  <a:pt x="587628" y="2641"/>
                </a:moveTo>
                <a:lnTo>
                  <a:pt x="578502" y="3542"/>
                </a:lnTo>
                <a:lnTo>
                  <a:pt x="570026" y="5903"/>
                </a:lnTo>
                <a:lnTo>
                  <a:pt x="562693" y="9215"/>
                </a:lnTo>
                <a:lnTo>
                  <a:pt x="556996" y="12966"/>
                </a:lnTo>
                <a:lnTo>
                  <a:pt x="560844" y="20066"/>
                </a:lnTo>
                <a:lnTo>
                  <a:pt x="565898" y="16753"/>
                </a:lnTo>
                <a:lnTo>
                  <a:pt x="572031" y="13823"/>
                </a:lnTo>
                <a:lnTo>
                  <a:pt x="578963" y="11732"/>
                </a:lnTo>
                <a:lnTo>
                  <a:pt x="586409" y="10934"/>
                </a:lnTo>
                <a:lnTo>
                  <a:pt x="612102" y="10934"/>
                </a:lnTo>
                <a:lnTo>
                  <a:pt x="603535" y="5313"/>
                </a:lnTo>
                <a:lnTo>
                  <a:pt x="587628" y="2641"/>
                </a:lnTo>
                <a:close/>
              </a:path>
              <a:path w="779145" h="139700">
                <a:moveTo>
                  <a:pt x="753452" y="2235"/>
                </a:moveTo>
                <a:lnTo>
                  <a:pt x="745540" y="2235"/>
                </a:lnTo>
                <a:lnTo>
                  <a:pt x="666838" y="139331"/>
                </a:lnTo>
                <a:lnTo>
                  <a:pt x="674750" y="139331"/>
                </a:lnTo>
                <a:lnTo>
                  <a:pt x="753452" y="2235"/>
                </a:lnTo>
                <a:close/>
              </a:path>
              <a:path w="779145" h="139700">
                <a:moveTo>
                  <a:pt x="751433" y="57200"/>
                </a:moveTo>
                <a:lnTo>
                  <a:pt x="751230" y="57200"/>
                </a:lnTo>
                <a:lnTo>
                  <a:pt x="740650" y="59669"/>
                </a:lnTo>
                <a:lnTo>
                  <a:pt x="731429" y="67213"/>
                </a:lnTo>
                <a:lnTo>
                  <a:pt x="724911" y="80041"/>
                </a:lnTo>
                <a:lnTo>
                  <a:pt x="722439" y="98361"/>
                </a:lnTo>
                <a:lnTo>
                  <a:pt x="724946" y="116103"/>
                </a:lnTo>
                <a:lnTo>
                  <a:pt x="731137" y="128397"/>
                </a:lnTo>
                <a:lnTo>
                  <a:pt x="739934" y="135584"/>
                </a:lnTo>
                <a:lnTo>
                  <a:pt x="750214" y="137909"/>
                </a:lnTo>
                <a:lnTo>
                  <a:pt x="761153" y="135383"/>
                </a:lnTo>
                <a:lnTo>
                  <a:pt x="766281" y="131038"/>
                </a:lnTo>
                <a:lnTo>
                  <a:pt x="750417" y="131038"/>
                </a:lnTo>
                <a:lnTo>
                  <a:pt x="742208" y="128432"/>
                </a:lnTo>
                <a:lnTo>
                  <a:pt x="736052" y="121299"/>
                </a:lnTo>
                <a:lnTo>
                  <a:pt x="732256" y="110662"/>
                </a:lnTo>
                <a:lnTo>
                  <a:pt x="731196" y="98361"/>
                </a:lnTo>
                <a:lnTo>
                  <a:pt x="731227" y="96532"/>
                </a:lnTo>
                <a:lnTo>
                  <a:pt x="732427" y="84538"/>
                </a:lnTo>
                <a:lnTo>
                  <a:pt x="736197" y="73915"/>
                </a:lnTo>
                <a:lnTo>
                  <a:pt x="742265" y="66709"/>
                </a:lnTo>
                <a:lnTo>
                  <a:pt x="750417" y="64071"/>
                </a:lnTo>
                <a:lnTo>
                  <a:pt x="767516" y="64071"/>
                </a:lnTo>
                <a:lnTo>
                  <a:pt x="762182" y="59583"/>
                </a:lnTo>
                <a:lnTo>
                  <a:pt x="751433" y="57200"/>
                </a:lnTo>
                <a:close/>
              </a:path>
              <a:path w="779145" h="139700">
                <a:moveTo>
                  <a:pt x="767516" y="64071"/>
                </a:moveTo>
                <a:lnTo>
                  <a:pt x="750620" y="64071"/>
                </a:lnTo>
                <a:lnTo>
                  <a:pt x="759537" y="66729"/>
                </a:lnTo>
                <a:lnTo>
                  <a:pt x="765508" y="73915"/>
                </a:lnTo>
                <a:lnTo>
                  <a:pt x="768855" y="84447"/>
                </a:lnTo>
                <a:lnTo>
                  <a:pt x="769849" y="96532"/>
                </a:lnTo>
                <a:lnTo>
                  <a:pt x="769797" y="98361"/>
                </a:lnTo>
                <a:lnTo>
                  <a:pt x="768794" y="110405"/>
                </a:lnTo>
                <a:lnTo>
                  <a:pt x="765330" y="121172"/>
                </a:lnTo>
                <a:lnTo>
                  <a:pt x="759280" y="128397"/>
                </a:lnTo>
                <a:lnTo>
                  <a:pt x="750417" y="131038"/>
                </a:lnTo>
                <a:lnTo>
                  <a:pt x="766281" y="131038"/>
                </a:lnTo>
                <a:lnTo>
                  <a:pt x="770188" y="127727"/>
                </a:lnTo>
                <a:lnTo>
                  <a:pt x="776331" y="114817"/>
                </a:lnTo>
                <a:lnTo>
                  <a:pt x="778598" y="96532"/>
                </a:lnTo>
                <a:lnTo>
                  <a:pt x="776522" y="79098"/>
                </a:lnTo>
                <a:lnTo>
                  <a:pt x="770797" y="66832"/>
                </a:lnTo>
                <a:lnTo>
                  <a:pt x="767516" y="64071"/>
                </a:lnTo>
                <a:close/>
              </a:path>
              <a:path w="779145" h="139700">
                <a:moveTo>
                  <a:pt x="671106" y="2641"/>
                </a:moveTo>
                <a:lnTo>
                  <a:pt x="670902" y="2641"/>
                </a:lnTo>
                <a:lnTo>
                  <a:pt x="660323" y="5078"/>
                </a:lnTo>
                <a:lnTo>
                  <a:pt x="651102" y="12569"/>
                </a:lnTo>
                <a:lnTo>
                  <a:pt x="644583" y="25390"/>
                </a:lnTo>
                <a:lnTo>
                  <a:pt x="642111" y="43815"/>
                </a:lnTo>
                <a:lnTo>
                  <a:pt x="644619" y="61543"/>
                </a:lnTo>
                <a:lnTo>
                  <a:pt x="650811" y="73837"/>
                </a:lnTo>
                <a:lnTo>
                  <a:pt x="659607" y="81023"/>
                </a:lnTo>
                <a:lnTo>
                  <a:pt x="669886" y="83350"/>
                </a:lnTo>
                <a:lnTo>
                  <a:pt x="680826" y="80823"/>
                </a:lnTo>
                <a:lnTo>
                  <a:pt x="685950" y="76479"/>
                </a:lnTo>
                <a:lnTo>
                  <a:pt x="670090" y="76479"/>
                </a:lnTo>
                <a:lnTo>
                  <a:pt x="661874" y="73894"/>
                </a:lnTo>
                <a:lnTo>
                  <a:pt x="655645" y="66709"/>
                </a:lnTo>
                <a:lnTo>
                  <a:pt x="651905" y="56098"/>
                </a:lnTo>
                <a:lnTo>
                  <a:pt x="650867" y="43815"/>
                </a:lnTo>
                <a:lnTo>
                  <a:pt x="650899" y="41986"/>
                </a:lnTo>
                <a:lnTo>
                  <a:pt x="652102" y="29888"/>
                </a:lnTo>
                <a:lnTo>
                  <a:pt x="655877" y="19256"/>
                </a:lnTo>
                <a:lnTo>
                  <a:pt x="661937" y="12119"/>
                </a:lnTo>
                <a:lnTo>
                  <a:pt x="670090" y="9512"/>
                </a:lnTo>
                <a:lnTo>
                  <a:pt x="687196" y="9512"/>
                </a:lnTo>
                <a:lnTo>
                  <a:pt x="681855" y="5020"/>
                </a:lnTo>
                <a:lnTo>
                  <a:pt x="671106" y="2641"/>
                </a:lnTo>
                <a:close/>
              </a:path>
              <a:path w="779145" h="139700">
                <a:moveTo>
                  <a:pt x="687196" y="9512"/>
                </a:moveTo>
                <a:lnTo>
                  <a:pt x="670293" y="9512"/>
                </a:lnTo>
                <a:lnTo>
                  <a:pt x="679209" y="12168"/>
                </a:lnTo>
                <a:lnTo>
                  <a:pt x="685180" y="19353"/>
                </a:lnTo>
                <a:lnTo>
                  <a:pt x="688528" y="29893"/>
                </a:lnTo>
                <a:lnTo>
                  <a:pt x="689521" y="41986"/>
                </a:lnTo>
                <a:lnTo>
                  <a:pt x="689470" y="43815"/>
                </a:lnTo>
                <a:lnTo>
                  <a:pt x="688469" y="55846"/>
                </a:lnTo>
                <a:lnTo>
                  <a:pt x="685007" y="66609"/>
                </a:lnTo>
                <a:lnTo>
                  <a:pt x="678958" y="73837"/>
                </a:lnTo>
                <a:lnTo>
                  <a:pt x="670090" y="76479"/>
                </a:lnTo>
                <a:lnTo>
                  <a:pt x="685950" y="76479"/>
                </a:lnTo>
                <a:lnTo>
                  <a:pt x="689860" y="73164"/>
                </a:lnTo>
                <a:lnTo>
                  <a:pt x="696004" y="60257"/>
                </a:lnTo>
                <a:lnTo>
                  <a:pt x="698271" y="41986"/>
                </a:lnTo>
                <a:lnTo>
                  <a:pt x="696194" y="24533"/>
                </a:lnTo>
                <a:lnTo>
                  <a:pt x="690470" y="12265"/>
                </a:lnTo>
                <a:lnTo>
                  <a:pt x="687196" y="951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35131" y="3340807"/>
            <a:ext cx="1067435" cy="179705"/>
          </a:xfrm>
          <a:custGeom>
            <a:avLst/>
            <a:gdLst/>
            <a:ahLst/>
            <a:cxnLst/>
            <a:rect l="l" t="t" r="r" b="b"/>
            <a:pathLst>
              <a:path w="1067434" h="179704">
                <a:moveTo>
                  <a:pt x="30810" y="0"/>
                </a:moveTo>
                <a:lnTo>
                  <a:pt x="0" y="0"/>
                </a:lnTo>
                <a:lnTo>
                  <a:pt x="0" y="136690"/>
                </a:lnTo>
                <a:lnTo>
                  <a:pt x="85166" y="136690"/>
                </a:lnTo>
                <a:lnTo>
                  <a:pt x="85166" y="110756"/>
                </a:lnTo>
                <a:lnTo>
                  <a:pt x="30810" y="110756"/>
                </a:lnTo>
                <a:lnTo>
                  <a:pt x="30810" y="0"/>
                </a:lnTo>
                <a:close/>
              </a:path>
              <a:path w="1067434" h="179704">
                <a:moveTo>
                  <a:pt x="130467" y="37528"/>
                </a:moveTo>
                <a:lnTo>
                  <a:pt x="99656" y="37528"/>
                </a:lnTo>
                <a:lnTo>
                  <a:pt x="99656" y="95745"/>
                </a:lnTo>
                <a:lnTo>
                  <a:pt x="102253" y="115404"/>
                </a:lnTo>
                <a:lnTo>
                  <a:pt x="109486" y="128812"/>
                </a:lnTo>
                <a:lnTo>
                  <a:pt x="120520" y="136482"/>
                </a:lnTo>
                <a:lnTo>
                  <a:pt x="134518" y="138925"/>
                </a:lnTo>
                <a:lnTo>
                  <a:pt x="146367" y="137246"/>
                </a:lnTo>
                <a:lnTo>
                  <a:pt x="155303" y="133097"/>
                </a:lnTo>
                <a:lnTo>
                  <a:pt x="161612" y="127807"/>
                </a:lnTo>
                <a:lnTo>
                  <a:pt x="165582" y="122707"/>
                </a:lnTo>
                <a:lnTo>
                  <a:pt x="193808" y="122707"/>
                </a:lnTo>
                <a:lnTo>
                  <a:pt x="193616" y="113995"/>
                </a:lnTo>
                <a:lnTo>
                  <a:pt x="146088" y="113995"/>
                </a:lnTo>
                <a:lnTo>
                  <a:pt x="139023" y="112406"/>
                </a:lnTo>
                <a:lnTo>
                  <a:pt x="134167" y="107832"/>
                </a:lnTo>
                <a:lnTo>
                  <a:pt x="131366" y="100557"/>
                </a:lnTo>
                <a:lnTo>
                  <a:pt x="130467" y="90868"/>
                </a:lnTo>
                <a:lnTo>
                  <a:pt x="130467" y="37528"/>
                </a:lnTo>
                <a:close/>
              </a:path>
              <a:path w="1067434" h="179704">
                <a:moveTo>
                  <a:pt x="193808" y="122707"/>
                </a:moveTo>
                <a:lnTo>
                  <a:pt x="166179" y="122707"/>
                </a:lnTo>
                <a:lnTo>
                  <a:pt x="167601" y="136690"/>
                </a:lnTo>
                <a:lnTo>
                  <a:pt x="194360" y="136690"/>
                </a:lnTo>
                <a:lnTo>
                  <a:pt x="194062" y="130031"/>
                </a:lnTo>
                <a:lnTo>
                  <a:pt x="193808" y="122707"/>
                </a:lnTo>
                <a:close/>
              </a:path>
              <a:path w="1067434" h="179704">
                <a:moveTo>
                  <a:pt x="193548" y="37528"/>
                </a:moveTo>
                <a:lnTo>
                  <a:pt x="162737" y="37528"/>
                </a:lnTo>
                <a:lnTo>
                  <a:pt x="162737" y="99186"/>
                </a:lnTo>
                <a:lnTo>
                  <a:pt x="162331" y="101422"/>
                </a:lnTo>
                <a:lnTo>
                  <a:pt x="161518" y="103250"/>
                </a:lnTo>
                <a:lnTo>
                  <a:pt x="159689" y="108115"/>
                </a:lnTo>
                <a:lnTo>
                  <a:pt x="154622" y="113995"/>
                </a:lnTo>
                <a:lnTo>
                  <a:pt x="193616" y="113995"/>
                </a:lnTo>
                <a:lnTo>
                  <a:pt x="193548" y="37528"/>
                </a:lnTo>
                <a:close/>
              </a:path>
              <a:path w="1067434" h="179704">
                <a:moveTo>
                  <a:pt x="243433" y="37528"/>
                </a:moveTo>
                <a:lnTo>
                  <a:pt x="216674" y="37528"/>
                </a:lnTo>
                <a:lnTo>
                  <a:pt x="217027" y="46067"/>
                </a:lnTo>
                <a:lnTo>
                  <a:pt x="217233" y="52050"/>
                </a:lnTo>
                <a:lnTo>
                  <a:pt x="217390" y="59065"/>
                </a:lnTo>
                <a:lnTo>
                  <a:pt x="217487" y="136690"/>
                </a:lnTo>
                <a:lnTo>
                  <a:pt x="248297" y="136690"/>
                </a:lnTo>
                <a:lnTo>
                  <a:pt x="248297" y="76644"/>
                </a:lnTo>
                <a:lnTo>
                  <a:pt x="248500" y="73812"/>
                </a:lnTo>
                <a:lnTo>
                  <a:pt x="251536" y="66103"/>
                </a:lnTo>
                <a:lnTo>
                  <a:pt x="256616" y="60223"/>
                </a:lnTo>
                <a:lnTo>
                  <a:pt x="309053" y="60223"/>
                </a:lnTo>
                <a:lnTo>
                  <a:pt x="308889" y="59065"/>
                </a:lnTo>
                <a:lnTo>
                  <a:pt x="304558" y="51307"/>
                </a:lnTo>
                <a:lnTo>
                  <a:pt x="244843" y="51307"/>
                </a:lnTo>
                <a:lnTo>
                  <a:pt x="243433" y="37528"/>
                </a:lnTo>
                <a:close/>
              </a:path>
              <a:path w="1067434" h="179704">
                <a:moveTo>
                  <a:pt x="309053" y="60223"/>
                </a:moveTo>
                <a:lnTo>
                  <a:pt x="265137" y="60223"/>
                </a:lnTo>
                <a:lnTo>
                  <a:pt x="272290" y="61784"/>
                </a:lnTo>
                <a:lnTo>
                  <a:pt x="277140" y="66178"/>
                </a:lnTo>
                <a:lnTo>
                  <a:pt x="279898" y="72969"/>
                </a:lnTo>
                <a:lnTo>
                  <a:pt x="280771" y="81724"/>
                </a:lnTo>
                <a:lnTo>
                  <a:pt x="280771" y="136690"/>
                </a:lnTo>
                <a:lnTo>
                  <a:pt x="311581" y="136690"/>
                </a:lnTo>
                <a:lnTo>
                  <a:pt x="311581" y="78066"/>
                </a:lnTo>
                <a:lnTo>
                  <a:pt x="309053" y="60223"/>
                </a:lnTo>
                <a:close/>
              </a:path>
              <a:path w="1067434" h="179704">
                <a:moveTo>
                  <a:pt x="276098" y="35293"/>
                </a:moveTo>
                <a:lnTo>
                  <a:pt x="264860" y="36882"/>
                </a:lnTo>
                <a:lnTo>
                  <a:pt x="256055" y="40867"/>
                </a:lnTo>
                <a:lnTo>
                  <a:pt x="249610" y="46067"/>
                </a:lnTo>
                <a:lnTo>
                  <a:pt x="245452" y="51307"/>
                </a:lnTo>
                <a:lnTo>
                  <a:pt x="304558" y="51307"/>
                </a:lnTo>
                <a:lnTo>
                  <a:pt x="301445" y="45731"/>
                </a:lnTo>
                <a:lnTo>
                  <a:pt x="290198" y="37870"/>
                </a:lnTo>
                <a:lnTo>
                  <a:pt x="276098" y="35293"/>
                </a:lnTo>
                <a:close/>
              </a:path>
              <a:path w="1067434" h="179704">
                <a:moveTo>
                  <a:pt x="344195" y="148069"/>
                </a:moveTo>
                <a:lnTo>
                  <a:pt x="373799" y="179082"/>
                </a:lnTo>
                <a:lnTo>
                  <a:pt x="384731" y="178494"/>
                </a:lnTo>
                <a:lnTo>
                  <a:pt x="421134" y="158446"/>
                </a:lnTo>
                <a:lnTo>
                  <a:pt x="422429" y="155574"/>
                </a:lnTo>
                <a:lnTo>
                  <a:pt x="372986" y="155574"/>
                </a:lnTo>
                <a:lnTo>
                  <a:pt x="364403" y="154916"/>
                </a:lnTo>
                <a:lnTo>
                  <a:pt x="356528" y="153193"/>
                </a:lnTo>
                <a:lnTo>
                  <a:pt x="349685" y="150785"/>
                </a:lnTo>
                <a:lnTo>
                  <a:pt x="344195" y="148069"/>
                </a:lnTo>
                <a:close/>
              </a:path>
              <a:path w="1067434" h="179704">
                <a:moveTo>
                  <a:pt x="429124" y="123113"/>
                </a:moveTo>
                <a:lnTo>
                  <a:pt x="398767" y="123113"/>
                </a:lnTo>
                <a:lnTo>
                  <a:pt x="398767" y="129400"/>
                </a:lnTo>
                <a:lnTo>
                  <a:pt x="396794" y="141280"/>
                </a:lnTo>
                <a:lnTo>
                  <a:pt x="391358" y="149412"/>
                </a:lnTo>
                <a:lnTo>
                  <a:pt x="383181" y="154081"/>
                </a:lnTo>
                <a:lnTo>
                  <a:pt x="372986" y="155574"/>
                </a:lnTo>
                <a:lnTo>
                  <a:pt x="422429" y="155574"/>
                </a:lnTo>
                <a:lnTo>
                  <a:pt x="425827" y="148039"/>
                </a:lnTo>
                <a:lnTo>
                  <a:pt x="428392" y="135919"/>
                </a:lnTo>
                <a:lnTo>
                  <a:pt x="429124" y="123113"/>
                </a:lnTo>
                <a:close/>
              </a:path>
              <a:path w="1067434" h="179704">
                <a:moveTo>
                  <a:pt x="374611" y="35293"/>
                </a:moveTo>
                <a:lnTo>
                  <a:pt x="357222" y="38959"/>
                </a:lnTo>
                <a:lnTo>
                  <a:pt x="342901" y="49429"/>
                </a:lnTo>
                <a:lnTo>
                  <a:pt x="333180" y="65928"/>
                </a:lnTo>
                <a:lnTo>
                  <a:pt x="329603" y="87617"/>
                </a:lnTo>
                <a:lnTo>
                  <a:pt x="332709" y="107143"/>
                </a:lnTo>
                <a:lnTo>
                  <a:pt x="341382" y="122401"/>
                </a:lnTo>
                <a:lnTo>
                  <a:pt x="354656" y="132331"/>
                </a:lnTo>
                <a:lnTo>
                  <a:pt x="371563" y="135877"/>
                </a:lnTo>
                <a:lnTo>
                  <a:pt x="379719" y="135022"/>
                </a:lnTo>
                <a:lnTo>
                  <a:pt x="387019" y="132534"/>
                </a:lnTo>
                <a:lnTo>
                  <a:pt x="393291" y="128526"/>
                </a:lnTo>
                <a:lnTo>
                  <a:pt x="398360" y="123113"/>
                </a:lnTo>
                <a:lnTo>
                  <a:pt x="429124" y="123113"/>
                </a:lnTo>
                <a:lnTo>
                  <a:pt x="429171" y="113182"/>
                </a:lnTo>
                <a:lnTo>
                  <a:pt x="380898" y="113182"/>
                </a:lnTo>
                <a:lnTo>
                  <a:pt x="372369" y="111143"/>
                </a:lnTo>
                <a:lnTo>
                  <a:pt x="366061" y="105546"/>
                </a:lnTo>
                <a:lnTo>
                  <a:pt x="362149" y="97173"/>
                </a:lnTo>
                <a:lnTo>
                  <a:pt x="360807" y="86804"/>
                </a:lnTo>
                <a:lnTo>
                  <a:pt x="362379" y="74778"/>
                </a:lnTo>
                <a:lnTo>
                  <a:pt x="366710" y="65913"/>
                </a:lnTo>
                <a:lnTo>
                  <a:pt x="373135" y="60465"/>
                </a:lnTo>
                <a:lnTo>
                  <a:pt x="381101" y="58597"/>
                </a:lnTo>
                <a:lnTo>
                  <a:pt x="429230" y="58597"/>
                </a:lnTo>
                <a:lnTo>
                  <a:pt x="429240" y="57172"/>
                </a:lnTo>
                <a:lnTo>
                  <a:pt x="429418" y="49479"/>
                </a:lnTo>
                <a:lnTo>
                  <a:pt x="401802" y="49479"/>
                </a:lnTo>
                <a:lnTo>
                  <a:pt x="397329" y="43758"/>
                </a:lnTo>
                <a:lnTo>
                  <a:pt x="391407" y="39271"/>
                </a:lnTo>
                <a:lnTo>
                  <a:pt x="383886" y="36341"/>
                </a:lnTo>
                <a:lnTo>
                  <a:pt x="374611" y="35293"/>
                </a:lnTo>
                <a:close/>
              </a:path>
              <a:path w="1067434" h="179704">
                <a:moveTo>
                  <a:pt x="429230" y="58597"/>
                </a:moveTo>
                <a:lnTo>
                  <a:pt x="389636" y="58597"/>
                </a:lnTo>
                <a:lnTo>
                  <a:pt x="395516" y="64071"/>
                </a:lnTo>
                <a:lnTo>
                  <a:pt x="397751" y="72186"/>
                </a:lnTo>
                <a:lnTo>
                  <a:pt x="398157" y="74015"/>
                </a:lnTo>
                <a:lnTo>
                  <a:pt x="398233" y="74778"/>
                </a:lnTo>
                <a:lnTo>
                  <a:pt x="398360" y="95122"/>
                </a:lnTo>
                <a:lnTo>
                  <a:pt x="398157" y="98374"/>
                </a:lnTo>
                <a:lnTo>
                  <a:pt x="397344" y="100812"/>
                </a:lnTo>
                <a:lnTo>
                  <a:pt x="395312" y="107911"/>
                </a:lnTo>
                <a:lnTo>
                  <a:pt x="389026" y="113182"/>
                </a:lnTo>
                <a:lnTo>
                  <a:pt x="429171" y="113182"/>
                </a:lnTo>
                <a:lnTo>
                  <a:pt x="429230" y="58597"/>
                </a:lnTo>
                <a:close/>
              </a:path>
              <a:path w="1067434" h="179704">
                <a:moveTo>
                  <a:pt x="429983" y="37528"/>
                </a:moveTo>
                <a:lnTo>
                  <a:pt x="403225" y="37528"/>
                </a:lnTo>
                <a:lnTo>
                  <a:pt x="402209" y="49479"/>
                </a:lnTo>
                <a:lnTo>
                  <a:pt x="429418" y="49479"/>
                </a:lnTo>
                <a:lnTo>
                  <a:pt x="429685" y="42811"/>
                </a:lnTo>
                <a:lnTo>
                  <a:pt x="429983" y="37528"/>
                </a:lnTo>
                <a:close/>
              </a:path>
              <a:path w="1067434" h="179704">
                <a:moveTo>
                  <a:pt x="554113" y="35293"/>
                </a:moveTo>
                <a:lnTo>
                  <a:pt x="545998" y="35293"/>
                </a:lnTo>
                <a:lnTo>
                  <a:pt x="521558" y="39451"/>
                </a:lnTo>
                <a:lnTo>
                  <a:pt x="503774" y="50776"/>
                </a:lnTo>
                <a:lnTo>
                  <a:pt x="492909" y="67541"/>
                </a:lnTo>
                <a:lnTo>
                  <a:pt x="489229" y="88023"/>
                </a:lnTo>
                <a:lnTo>
                  <a:pt x="492928" y="109039"/>
                </a:lnTo>
                <a:lnTo>
                  <a:pt x="503470" y="125012"/>
                </a:lnTo>
                <a:lnTo>
                  <a:pt x="520020" y="135165"/>
                </a:lnTo>
                <a:lnTo>
                  <a:pt x="541743" y="138722"/>
                </a:lnTo>
                <a:lnTo>
                  <a:pt x="550245" y="138363"/>
                </a:lnTo>
                <a:lnTo>
                  <a:pt x="557893" y="137377"/>
                </a:lnTo>
                <a:lnTo>
                  <a:pt x="564362" y="135898"/>
                </a:lnTo>
                <a:lnTo>
                  <a:pt x="569328" y="134061"/>
                </a:lnTo>
                <a:lnTo>
                  <a:pt x="566205" y="114604"/>
                </a:lnTo>
                <a:lnTo>
                  <a:pt x="548030" y="114604"/>
                </a:lnTo>
                <a:lnTo>
                  <a:pt x="537450" y="112800"/>
                </a:lnTo>
                <a:lnTo>
                  <a:pt x="528812" y="107476"/>
                </a:lnTo>
                <a:lnTo>
                  <a:pt x="522987" y="98767"/>
                </a:lnTo>
                <a:lnTo>
                  <a:pt x="520852" y="86804"/>
                </a:lnTo>
                <a:lnTo>
                  <a:pt x="522635" y="75613"/>
                </a:lnTo>
                <a:lnTo>
                  <a:pt x="527973" y="66817"/>
                </a:lnTo>
                <a:lnTo>
                  <a:pt x="536393" y="61065"/>
                </a:lnTo>
                <a:lnTo>
                  <a:pt x="547420" y="59004"/>
                </a:lnTo>
                <a:lnTo>
                  <a:pt x="565312" y="59004"/>
                </a:lnTo>
                <a:lnTo>
                  <a:pt x="569531" y="39141"/>
                </a:lnTo>
                <a:lnTo>
                  <a:pt x="563041" y="36715"/>
                </a:lnTo>
                <a:lnTo>
                  <a:pt x="554113" y="35293"/>
                </a:lnTo>
                <a:close/>
              </a:path>
              <a:path w="1067434" h="179704">
                <a:moveTo>
                  <a:pt x="565683" y="111353"/>
                </a:moveTo>
                <a:lnTo>
                  <a:pt x="561009" y="113385"/>
                </a:lnTo>
                <a:lnTo>
                  <a:pt x="555332" y="114604"/>
                </a:lnTo>
                <a:lnTo>
                  <a:pt x="566205" y="114604"/>
                </a:lnTo>
                <a:lnTo>
                  <a:pt x="565683" y="111353"/>
                </a:lnTo>
                <a:close/>
              </a:path>
              <a:path w="1067434" h="179704">
                <a:moveTo>
                  <a:pt x="565312" y="59004"/>
                </a:moveTo>
                <a:lnTo>
                  <a:pt x="555536" y="59004"/>
                </a:lnTo>
                <a:lnTo>
                  <a:pt x="561009" y="60426"/>
                </a:lnTo>
                <a:lnTo>
                  <a:pt x="564667" y="62039"/>
                </a:lnTo>
                <a:lnTo>
                  <a:pt x="565312" y="59004"/>
                </a:lnTo>
                <a:close/>
              </a:path>
              <a:path w="1067434" h="179704">
                <a:moveTo>
                  <a:pt x="663813" y="56362"/>
                </a:moveTo>
                <a:lnTo>
                  <a:pt x="634949" y="56362"/>
                </a:lnTo>
                <a:lnTo>
                  <a:pt x="637794" y="63880"/>
                </a:lnTo>
                <a:lnTo>
                  <a:pt x="637794" y="70586"/>
                </a:lnTo>
                <a:lnTo>
                  <a:pt x="613883" y="72888"/>
                </a:lnTo>
                <a:lnTo>
                  <a:pt x="595517" y="79882"/>
                </a:lnTo>
                <a:lnTo>
                  <a:pt x="583735" y="91707"/>
                </a:lnTo>
                <a:lnTo>
                  <a:pt x="579577" y="108496"/>
                </a:lnTo>
                <a:lnTo>
                  <a:pt x="581760" y="119931"/>
                </a:lnTo>
                <a:lnTo>
                  <a:pt x="588067" y="129649"/>
                </a:lnTo>
                <a:lnTo>
                  <a:pt x="598136" y="136397"/>
                </a:lnTo>
                <a:lnTo>
                  <a:pt x="611606" y="138925"/>
                </a:lnTo>
                <a:lnTo>
                  <a:pt x="620099" y="138137"/>
                </a:lnTo>
                <a:lnTo>
                  <a:pt x="627794" y="135810"/>
                </a:lnTo>
                <a:lnTo>
                  <a:pt x="634500" y="132003"/>
                </a:lnTo>
                <a:lnTo>
                  <a:pt x="640029" y="126771"/>
                </a:lnTo>
                <a:lnTo>
                  <a:pt x="668812" y="126771"/>
                </a:lnTo>
                <a:lnTo>
                  <a:pt x="668604" y="122085"/>
                </a:lnTo>
                <a:lnTo>
                  <a:pt x="668604" y="117246"/>
                </a:lnTo>
                <a:lnTo>
                  <a:pt x="615251" y="117246"/>
                </a:lnTo>
                <a:lnTo>
                  <a:pt x="609981" y="113385"/>
                </a:lnTo>
                <a:lnTo>
                  <a:pt x="609981" y="105460"/>
                </a:lnTo>
                <a:lnTo>
                  <a:pt x="612201" y="98051"/>
                </a:lnTo>
                <a:lnTo>
                  <a:pt x="618304" y="93229"/>
                </a:lnTo>
                <a:lnTo>
                  <a:pt x="627452" y="90614"/>
                </a:lnTo>
                <a:lnTo>
                  <a:pt x="638810" y="89827"/>
                </a:lnTo>
                <a:lnTo>
                  <a:pt x="668604" y="89827"/>
                </a:lnTo>
                <a:lnTo>
                  <a:pt x="668604" y="78079"/>
                </a:lnTo>
                <a:lnTo>
                  <a:pt x="666472" y="61434"/>
                </a:lnTo>
                <a:lnTo>
                  <a:pt x="663813" y="56362"/>
                </a:lnTo>
                <a:close/>
              </a:path>
              <a:path w="1067434" h="179704">
                <a:moveTo>
                  <a:pt x="668812" y="126771"/>
                </a:moveTo>
                <a:lnTo>
                  <a:pt x="640626" y="126771"/>
                </a:lnTo>
                <a:lnTo>
                  <a:pt x="642454" y="136690"/>
                </a:lnTo>
                <a:lnTo>
                  <a:pt x="670217" y="136690"/>
                </a:lnTo>
                <a:lnTo>
                  <a:pt x="669010" y="131216"/>
                </a:lnTo>
                <a:lnTo>
                  <a:pt x="668812" y="126771"/>
                </a:lnTo>
                <a:close/>
              </a:path>
              <a:path w="1067434" h="179704">
                <a:moveTo>
                  <a:pt x="668604" y="89827"/>
                </a:moveTo>
                <a:lnTo>
                  <a:pt x="638810" y="89827"/>
                </a:lnTo>
                <a:lnTo>
                  <a:pt x="638810" y="102425"/>
                </a:lnTo>
                <a:lnTo>
                  <a:pt x="638606" y="104254"/>
                </a:lnTo>
                <a:lnTo>
                  <a:pt x="638200" y="105867"/>
                </a:lnTo>
                <a:lnTo>
                  <a:pt x="636168" y="112166"/>
                </a:lnTo>
                <a:lnTo>
                  <a:pt x="629666" y="117246"/>
                </a:lnTo>
                <a:lnTo>
                  <a:pt x="668604" y="117246"/>
                </a:lnTo>
                <a:lnTo>
                  <a:pt x="668604" y="89827"/>
                </a:lnTo>
                <a:close/>
              </a:path>
              <a:path w="1067434" h="179704">
                <a:moveTo>
                  <a:pt x="625208" y="35090"/>
                </a:moveTo>
                <a:lnTo>
                  <a:pt x="612531" y="35941"/>
                </a:lnTo>
                <a:lnTo>
                  <a:pt x="601746" y="38104"/>
                </a:lnTo>
                <a:lnTo>
                  <a:pt x="593059" y="40989"/>
                </a:lnTo>
                <a:lnTo>
                  <a:pt x="586676" y="44005"/>
                </a:lnTo>
                <a:lnTo>
                  <a:pt x="592340" y="63880"/>
                </a:lnTo>
                <a:lnTo>
                  <a:pt x="597929" y="60991"/>
                </a:lnTo>
                <a:lnTo>
                  <a:pt x="604659" y="58597"/>
                </a:lnTo>
                <a:lnTo>
                  <a:pt x="612075" y="56965"/>
                </a:lnTo>
                <a:lnTo>
                  <a:pt x="619721" y="56362"/>
                </a:lnTo>
                <a:lnTo>
                  <a:pt x="663813" y="56362"/>
                </a:lnTo>
                <a:lnTo>
                  <a:pt x="659303" y="47759"/>
                </a:lnTo>
                <a:lnTo>
                  <a:pt x="645935" y="38497"/>
                </a:lnTo>
                <a:lnTo>
                  <a:pt x="625208" y="35090"/>
                </a:lnTo>
                <a:close/>
              </a:path>
              <a:path w="1067434" h="179704">
                <a:moveTo>
                  <a:pt x="717727" y="37528"/>
                </a:moveTo>
                <a:lnTo>
                  <a:pt x="690981" y="37528"/>
                </a:lnTo>
                <a:lnTo>
                  <a:pt x="691334" y="46067"/>
                </a:lnTo>
                <a:lnTo>
                  <a:pt x="691540" y="52050"/>
                </a:lnTo>
                <a:lnTo>
                  <a:pt x="691697" y="59065"/>
                </a:lnTo>
                <a:lnTo>
                  <a:pt x="691794" y="136690"/>
                </a:lnTo>
                <a:lnTo>
                  <a:pt x="722591" y="136690"/>
                </a:lnTo>
                <a:lnTo>
                  <a:pt x="722591" y="76644"/>
                </a:lnTo>
                <a:lnTo>
                  <a:pt x="722795" y="73812"/>
                </a:lnTo>
                <a:lnTo>
                  <a:pt x="725843" y="66103"/>
                </a:lnTo>
                <a:lnTo>
                  <a:pt x="730923" y="60223"/>
                </a:lnTo>
                <a:lnTo>
                  <a:pt x="783360" y="60223"/>
                </a:lnTo>
                <a:lnTo>
                  <a:pt x="783196" y="59065"/>
                </a:lnTo>
                <a:lnTo>
                  <a:pt x="778865" y="51307"/>
                </a:lnTo>
                <a:lnTo>
                  <a:pt x="719150" y="51307"/>
                </a:lnTo>
                <a:lnTo>
                  <a:pt x="717727" y="37528"/>
                </a:lnTo>
                <a:close/>
              </a:path>
              <a:path w="1067434" h="179704">
                <a:moveTo>
                  <a:pt x="783360" y="60223"/>
                </a:moveTo>
                <a:lnTo>
                  <a:pt x="739444" y="60223"/>
                </a:lnTo>
                <a:lnTo>
                  <a:pt x="746597" y="61784"/>
                </a:lnTo>
                <a:lnTo>
                  <a:pt x="751447" y="66178"/>
                </a:lnTo>
                <a:lnTo>
                  <a:pt x="754205" y="72969"/>
                </a:lnTo>
                <a:lnTo>
                  <a:pt x="755078" y="81724"/>
                </a:lnTo>
                <a:lnTo>
                  <a:pt x="755078" y="136690"/>
                </a:lnTo>
                <a:lnTo>
                  <a:pt x="785888" y="136690"/>
                </a:lnTo>
                <a:lnTo>
                  <a:pt x="785888" y="78066"/>
                </a:lnTo>
                <a:lnTo>
                  <a:pt x="783360" y="60223"/>
                </a:lnTo>
                <a:close/>
              </a:path>
              <a:path w="1067434" h="179704">
                <a:moveTo>
                  <a:pt x="750404" y="35293"/>
                </a:moveTo>
                <a:lnTo>
                  <a:pt x="739167" y="36882"/>
                </a:lnTo>
                <a:lnTo>
                  <a:pt x="730362" y="40867"/>
                </a:lnTo>
                <a:lnTo>
                  <a:pt x="723917" y="46067"/>
                </a:lnTo>
                <a:lnTo>
                  <a:pt x="719759" y="51307"/>
                </a:lnTo>
                <a:lnTo>
                  <a:pt x="778865" y="51307"/>
                </a:lnTo>
                <a:lnTo>
                  <a:pt x="775752" y="45731"/>
                </a:lnTo>
                <a:lnTo>
                  <a:pt x="764505" y="37870"/>
                </a:lnTo>
                <a:lnTo>
                  <a:pt x="750404" y="35293"/>
                </a:lnTo>
                <a:close/>
              </a:path>
              <a:path w="1067434" h="179704">
                <a:moveTo>
                  <a:pt x="868781" y="35293"/>
                </a:moveTo>
                <a:lnTo>
                  <a:pt x="860679" y="35293"/>
                </a:lnTo>
                <a:lnTo>
                  <a:pt x="836231" y="39451"/>
                </a:lnTo>
                <a:lnTo>
                  <a:pt x="818443" y="50776"/>
                </a:lnTo>
                <a:lnTo>
                  <a:pt x="807577" y="67541"/>
                </a:lnTo>
                <a:lnTo>
                  <a:pt x="803897" y="88023"/>
                </a:lnTo>
                <a:lnTo>
                  <a:pt x="807596" y="109039"/>
                </a:lnTo>
                <a:lnTo>
                  <a:pt x="818138" y="125012"/>
                </a:lnTo>
                <a:lnTo>
                  <a:pt x="834688" y="135165"/>
                </a:lnTo>
                <a:lnTo>
                  <a:pt x="856411" y="138722"/>
                </a:lnTo>
                <a:lnTo>
                  <a:pt x="864918" y="138363"/>
                </a:lnTo>
                <a:lnTo>
                  <a:pt x="872566" y="137377"/>
                </a:lnTo>
                <a:lnTo>
                  <a:pt x="879032" y="135898"/>
                </a:lnTo>
                <a:lnTo>
                  <a:pt x="883996" y="134061"/>
                </a:lnTo>
                <a:lnTo>
                  <a:pt x="880873" y="114604"/>
                </a:lnTo>
                <a:lnTo>
                  <a:pt x="862698" y="114604"/>
                </a:lnTo>
                <a:lnTo>
                  <a:pt x="852118" y="112800"/>
                </a:lnTo>
                <a:lnTo>
                  <a:pt x="843480" y="107476"/>
                </a:lnTo>
                <a:lnTo>
                  <a:pt x="837655" y="98767"/>
                </a:lnTo>
                <a:lnTo>
                  <a:pt x="835520" y="86804"/>
                </a:lnTo>
                <a:lnTo>
                  <a:pt x="837305" y="75613"/>
                </a:lnTo>
                <a:lnTo>
                  <a:pt x="842646" y="66817"/>
                </a:lnTo>
                <a:lnTo>
                  <a:pt x="851066" y="61065"/>
                </a:lnTo>
                <a:lnTo>
                  <a:pt x="862088" y="59004"/>
                </a:lnTo>
                <a:lnTo>
                  <a:pt x="879980" y="59004"/>
                </a:lnTo>
                <a:lnTo>
                  <a:pt x="884199" y="39141"/>
                </a:lnTo>
                <a:lnTo>
                  <a:pt x="877709" y="36715"/>
                </a:lnTo>
                <a:lnTo>
                  <a:pt x="868781" y="35293"/>
                </a:lnTo>
                <a:close/>
              </a:path>
              <a:path w="1067434" h="179704">
                <a:moveTo>
                  <a:pt x="880351" y="111353"/>
                </a:moveTo>
                <a:lnTo>
                  <a:pt x="875677" y="113385"/>
                </a:lnTo>
                <a:lnTo>
                  <a:pt x="870000" y="114604"/>
                </a:lnTo>
                <a:lnTo>
                  <a:pt x="880873" y="114604"/>
                </a:lnTo>
                <a:lnTo>
                  <a:pt x="880351" y="111353"/>
                </a:lnTo>
                <a:close/>
              </a:path>
              <a:path w="1067434" h="179704">
                <a:moveTo>
                  <a:pt x="879980" y="59004"/>
                </a:moveTo>
                <a:lnTo>
                  <a:pt x="870204" y="59004"/>
                </a:lnTo>
                <a:lnTo>
                  <a:pt x="875677" y="60426"/>
                </a:lnTo>
                <a:lnTo>
                  <a:pt x="879335" y="62039"/>
                </a:lnTo>
                <a:lnTo>
                  <a:pt x="879980" y="59004"/>
                </a:lnTo>
                <a:close/>
              </a:path>
              <a:path w="1067434" h="179704">
                <a:moveTo>
                  <a:pt x="943330" y="35293"/>
                </a:moveTo>
                <a:lnTo>
                  <a:pt x="905344" y="52325"/>
                </a:lnTo>
                <a:lnTo>
                  <a:pt x="893229" y="88226"/>
                </a:lnTo>
                <a:lnTo>
                  <a:pt x="896763" y="109211"/>
                </a:lnTo>
                <a:lnTo>
                  <a:pt x="907065" y="125114"/>
                </a:lnTo>
                <a:lnTo>
                  <a:pt x="923682" y="135197"/>
                </a:lnTo>
                <a:lnTo>
                  <a:pt x="946162" y="138722"/>
                </a:lnTo>
                <a:lnTo>
                  <a:pt x="955997" y="138338"/>
                </a:lnTo>
                <a:lnTo>
                  <a:pt x="965331" y="137174"/>
                </a:lnTo>
                <a:lnTo>
                  <a:pt x="974098" y="135197"/>
                </a:lnTo>
                <a:lnTo>
                  <a:pt x="982052" y="132435"/>
                </a:lnTo>
                <a:lnTo>
                  <a:pt x="978829" y="115823"/>
                </a:lnTo>
                <a:lnTo>
                  <a:pt x="950633" y="115823"/>
                </a:lnTo>
                <a:lnTo>
                  <a:pt x="940288" y="114671"/>
                </a:lnTo>
                <a:lnTo>
                  <a:pt x="931524" y="111177"/>
                </a:lnTo>
                <a:lnTo>
                  <a:pt x="925310" y="105285"/>
                </a:lnTo>
                <a:lnTo>
                  <a:pt x="922616" y="96939"/>
                </a:lnTo>
                <a:lnTo>
                  <a:pt x="986510" y="96939"/>
                </a:lnTo>
                <a:lnTo>
                  <a:pt x="986916" y="94703"/>
                </a:lnTo>
                <a:lnTo>
                  <a:pt x="987526" y="90042"/>
                </a:lnTo>
                <a:lnTo>
                  <a:pt x="987526" y="84772"/>
                </a:lnTo>
                <a:lnTo>
                  <a:pt x="986343" y="75857"/>
                </a:lnTo>
                <a:lnTo>
                  <a:pt x="922413" y="75857"/>
                </a:lnTo>
                <a:lnTo>
                  <a:pt x="923912" y="69292"/>
                </a:lnTo>
                <a:lnTo>
                  <a:pt x="927390" y="62761"/>
                </a:lnTo>
                <a:lnTo>
                  <a:pt x="933152" y="57753"/>
                </a:lnTo>
                <a:lnTo>
                  <a:pt x="941501" y="55752"/>
                </a:lnTo>
                <a:lnTo>
                  <a:pt x="979830" y="55752"/>
                </a:lnTo>
                <a:lnTo>
                  <a:pt x="977444" y="50826"/>
                </a:lnTo>
                <a:lnTo>
                  <a:pt x="963753" y="39572"/>
                </a:lnTo>
                <a:lnTo>
                  <a:pt x="943330" y="35293"/>
                </a:lnTo>
                <a:close/>
              </a:path>
              <a:path w="1067434" h="179704">
                <a:moveTo>
                  <a:pt x="978001" y="111556"/>
                </a:moveTo>
                <a:lnTo>
                  <a:pt x="971705" y="113423"/>
                </a:lnTo>
                <a:lnTo>
                  <a:pt x="965160" y="114757"/>
                </a:lnTo>
                <a:lnTo>
                  <a:pt x="958193" y="115557"/>
                </a:lnTo>
                <a:lnTo>
                  <a:pt x="950633" y="115823"/>
                </a:lnTo>
                <a:lnTo>
                  <a:pt x="978829" y="115823"/>
                </a:lnTo>
                <a:lnTo>
                  <a:pt x="978001" y="111556"/>
                </a:lnTo>
                <a:close/>
              </a:path>
              <a:path w="1067434" h="179704">
                <a:moveTo>
                  <a:pt x="979830" y="55752"/>
                </a:moveTo>
                <a:lnTo>
                  <a:pt x="941501" y="55752"/>
                </a:lnTo>
                <a:lnTo>
                  <a:pt x="950223" y="57838"/>
                </a:lnTo>
                <a:lnTo>
                  <a:pt x="955555" y="62990"/>
                </a:lnTo>
                <a:lnTo>
                  <a:pt x="958223" y="69549"/>
                </a:lnTo>
                <a:lnTo>
                  <a:pt x="958951" y="75857"/>
                </a:lnTo>
                <a:lnTo>
                  <a:pt x="986343" y="75857"/>
                </a:lnTo>
                <a:lnTo>
                  <a:pt x="985126" y="66684"/>
                </a:lnTo>
                <a:lnTo>
                  <a:pt x="979830" y="55752"/>
                </a:lnTo>
                <a:close/>
              </a:path>
              <a:path w="1067434" h="179704">
                <a:moveTo>
                  <a:pt x="1031532" y="37528"/>
                </a:moveTo>
                <a:lnTo>
                  <a:pt x="1005179" y="37528"/>
                </a:lnTo>
                <a:lnTo>
                  <a:pt x="1005563" y="44166"/>
                </a:lnTo>
                <a:lnTo>
                  <a:pt x="1005814" y="51568"/>
                </a:lnTo>
                <a:lnTo>
                  <a:pt x="1005881" y="55765"/>
                </a:lnTo>
                <a:lnTo>
                  <a:pt x="1005992" y="136690"/>
                </a:lnTo>
                <a:lnTo>
                  <a:pt x="1036802" y="136690"/>
                </a:lnTo>
                <a:lnTo>
                  <a:pt x="1036802" y="83946"/>
                </a:lnTo>
                <a:lnTo>
                  <a:pt x="1037005" y="81521"/>
                </a:lnTo>
                <a:lnTo>
                  <a:pt x="1058506" y="63868"/>
                </a:lnTo>
                <a:lnTo>
                  <a:pt x="1066825" y="63868"/>
                </a:lnTo>
                <a:lnTo>
                  <a:pt x="1066825" y="55765"/>
                </a:lnTo>
                <a:lnTo>
                  <a:pt x="1032751" y="55765"/>
                </a:lnTo>
                <a:lnTo>
                  <a:pt x="1031532" y="37528"/>
                </a:lnTo>
                <a:close/>
              </a:path>
              <a:path w="1067434" h="179704">
                <a:moveTo>
                  <a:pt x="1066825" y="63868"/>
                </a:moveTo>
                <a:lnTo>
                  <a:pt x="1061948" y="63868"/>
                </a:lnTo>
                <a:lnTo>
                  <a:pt x="1066825" y="64681"/>
                </a:lnTo>
                <a:lnTo>
                  <a:pt x="1066825" y="63868"/>
                </a:lnTo>
                <a:close/>
              </a:path>
              <a:path w="1067434" h="179704">
                <a:moveTo>
                  <a:pt x="1063167" y="35090"/>
                </a:moveTo>
                <a:lnTo>
                  <a:pt x="1060335" y="35090"/>
                </a:lnTo>
                <a:lnTo>
                  <a:pt x="1052755" y="36268"/>
                </a:lnTo>
                <a:lnTo>
                  <a:pt x="1045197" y="39955"/>
                </a:lnTo>
                <a:lnTo>
                  <a:pt x="1038515" y="46379"/>
                </a:lnTo>
                <a:lnTo>
                  <a:pt x="1033564" y="55765"/>
                </a:lnTo>
                <a:lnTo>
                  <a:pt x="1066825" y="55765"/>
                </a:lnTo>
                <a:lnTo>
                  <a:pt x="1066825" y="35699"/>
                </a:lnTo>
                <a:lnTo>
                  <a:pt x="1064590" y="35293"/>
                </a:lnTo>
                <a:lnTo>
                  <a:pt x="1063167" y="350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3458" y="3104015"/>
            <a:ext cx="258445" cy="173990"/>
          </a:xfrm>
          <a:custGeom>
            <a:avLst/>
            <a:gdLst/>
            <a:ahLst/>
            <a:cxnLst/>
            <a:rect l="l" t="t" r="r" b="b"/>
            <a:pathLst>
              <a:path w="258445" h="173989">
                <a:moveTo>
                  <a:pt x="111836" y="31496"/>
                </a:moveTo>
                <a:lnTo>
                  <a:pt x="49047" y="31496"/>
                </a:lnTo>
                <a:lnTo>
                  <a:pt x="61494" y="33404"/>
                </a:lnTo>
                <a:lnTo>
                  <a:pt x="69994" y="38628"/>
                </a:lnTo>
                <a:lnTo>
                  <a:pt x="74863" y="46417"/>
                </a:lnTo>
                <a:lnTo>
                  <a:pt x="76415" y="56019"/>
                </a:lnTo>
                <a:lnTo>
                  <a:pt x="72908" y="70824"/>
                </a:lnTo>
                <a:lnTo>
                  <a:pt x="62669" y="86742"/>
                </a:lnTo>
                <a:lnTo>
                  <a:pt x="45556" y="105177"/>
                </a:lnTo>
                <a:lnTo>
                  <a:pt x="21424" y="127533"/>
                </a:lnTo>
                <a:lnTo>
                  <a:pt x="0" y="146900"/>
                </a:lnTo>
                <a:lnTo>
                  <a:pt x="0" y="170649"/>
                </a:lnTo>
                <a:lnTo>
                  <a:pt x="119011" y="170649"/>
                </a:lnTo>
                <a:lnTo>
                  <a:pt x="119011" y="138379"/>
                </a:lnTo>
                <a:lnTo>
                  <a:pt x="55498" y="138379"/>
                </a:lnTo>
                <a:lnTo>
                  <a:pt x="55498" y="137858"/>
                </a:lnTo>
                <a:lnTo>
                  <a:pt x="88317" y="108462"/>
                </a:lnTo>
                <a:lnTo>
                  <a:pt x="112128" y="72677"/>
                </a:lnTo>
                <a:lnTo>
                  <a:pt x="115658" y="52412"/>
                </a:lnTo>
                <a:lnTo>
                  <a:pt x="111836" y="31496"/>
                </a:lnTo>
                <a:close/>
              </a:path>
              <a:path w="258445" h="173989">
                <a:moveTo>
                  <a:pt x="56794" y="0"/>
                </a:moveTo>
                <a:lnTo>
                  <a:pt x="40506" y="1359"/>
                </a:lnTo>
                <a:lnTo>
                  <a:pt x="25649" y="5067"/>
                </a:lnTo>
                <a:lnTo>
                  <a:pt x="12679" y="10565"/>
                </a:lnTo>
                <a:lnTo>
                  <a:pt x="2057" y="17297"/>
                </a:lnTo>
                <a:lnTo>
                  <a:pt x="13169" y="45186"/>
                </a:lnTo>
                <a:lnTo>
                  <a:pt x="20445" y="40320"/>
                </a:lnTo>
                <a:lnTo>
                  <a:pt x="28979" y="35917"/>
                </a:lnTo>
                <a:lnTo>
                  <a:pt x="38578" y="32726"/>
                </a:lnTo>
                <a:lnTo>
                  <a:pt x="49047" y="31496"/>
                </a:lnTo>
                <a:lnTo>
                  <a:pt x="111836" y="31496"/>
                </a:lnTo>
                <a:lnTo>
                  <a:pt x="100552" y="14876"/>
                </a:lnTo>
                <a:lnTo>
                  <a:pt x="82108" y="3940"/>
                </a:lnTo>
                <a:lnTo>
                  <a:pt x="56794" y="0"/>
                </a:lnTo>
                <a:close/>
              </a:path>
              <a:path w="258445" h="173989">
                <a:moveTo>
                  <a:pt x="146329" y="134505"/>
                </a:moveTo>
                <a:lnTo>
                  <a:pt x="171226" y="172691"/>
                </a:lnTo>
                <a:lnTo>
                  <a:pt x="185826" y="173494"/>
                </a:lnTo>
                <a:lnTo>
                  <a:pt x="216137" y="168688"/>
                </a:lnTo>
                <a:lnTo>
                  <a:pt x="238777" y="155773"/>
                </a:lnTo>
                <a:lnTo>
                  <a:pt x="248591" y="142773"/>
                </a:lnTo>
                <a:lnTo>
                  <a:pt x="184010" y="142773"/>
                </a:lnTo>
                <a:lnTo>
                  <a:pt x="172714" y="141990"/>
                </a:lnTo>
                <a:lnTo>
                  <a:pt x="162169" y="139996"/>
                </a:lnTo>
                <a:lnTo>
                  <a:pt x="153124" y="137324"/>
                </a:lnTo>
                <a:lnTo>
                  <a:pt x="146329" y="134505"/>
                </a:lnTo>
                <a:close/>
              </a:path>
              <a:path w="258445" h="173989">
                <a:moveTo>
                  <a:pt x="252331" y="89331"/>
                </a:moveTo>
                <a:lnTo>
                  <a:pt x="170332" y="89331"/>
                </a:lnTo>
                <a:lnTo>
                  <a:pt x="191874" y="91255"/>
                </a:lnTo>
                <a:lnTo>
                  <a:pt x="206541" y="96783"/>
                </a:lnTo>
                <a:lnTo>
                  <a:pt x="214914" y="105555"/>
                </a:lnTo>
                <a:lnTo>
                  <a:pt x="217576" y="117208"/>
                </a:lnTo>
                <a:lnTo>
                  <a:pt x="214619" y="128719"/>
                </a:lnTo>
                <a:lnTo>
                  <a:pt x="206894" y="136672"/>
                </a:lnTo>
                <a:lnTo>
                  <a:pt x="196118" y="141284"/>
                </a:lnTo>
                <a:lnTo>
                  <a:pt x="184010" y="142773"/>
                </a:lnTo>
                <a:lnTo>
                  <a:pt x="248591" y="142773"/>
                </a:lnTo>
                <a:lnTo>
                  <a:pt x="252947" y="137002"/>
                </a:lnTo>
                <a:lnTo>
                  <a:pt x="257848" y="114630"/>
                </a:lnTo>
                <a:lnTo>
                  <a:pt x="256439" y="100974"/>
                </a:lnTo>
                <a:lnTo>
                  <a:pt x="252393" y="89423"/>
                </a:lnTo>
                <a:close/>
              </a:path>
              <a:path w="258445" h="173989">
                <a:moveTo>
                  <a:pt x="251142" y="2844"/>
                </a:moveTo>
                <a:lnTo>
                  <a:pt x="158711" y="2844"/>
                </a:lnTo>
                <a:lnTo>
                  <a:pt x="147878" y="90881"/>
                </a:lnTo>
                <a:lnTo>
                  <a:pt x="154584" y="89839"/>
                </a:lnTo>
                <a:lnTo>
                  <a:pt x="161035" y="89331"/>
                </a:lnTo>
                <a:lnTo>
                  <a:pt x="252331" y="89331"/>
                </a:lnTo>
                <a:lnTo>
                  <a:pt x="245975" y="79954"/>
                </a:lnTo>
                <a:lnTo>
                  <a:pt x="205328" y="61112"/>
                </a:lnTo>
                <a:lnTo>
                  <a:pt x="202268" y="60934"/>
                </a:lnTo>
                <a:lnTo>
                  <a:pt x="182460" y="60934"/>
                </a:lnTo>
                <a:lnTo>
                  <a:pt x="186080" y="35115"/>
                </a:lnTo>
                <a:lnTo>
                  <a:pt x="251142" y="35115"/>
                </a:lnTo>
                <a:lnTo>
                  <a:pt x="251142" y="2844"/>
                </a:lnTo>
                <a:close/>
              </a:path>
              <a:path w="258445" h="173989">
                <a:moveTo>
                  <a:pt x="193306" y="60413"/>
                </a:moveTo>
                <a:lnTo>
                  <a:pt x="186080" y="60413"/>
                </a:lnTo>
                <a:lnTo>
                  <a:pt x="182460" y="60934"/>
                </a:lnTo>
                <a:lnTo>
                  <a:pt x="202268" y="60934"/>
                </a:lnTo>
                <a:lnTo>
                  <a:pt x="193306" y="60413"/>
                </a:lnTo>
                <a:close/>
              </a:path>
            </a:pathLst>
          </a:custGeom>
          <a:solidFill>
            <a:srgbClr val="005A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4294967295"/>
          </p:nvPr>
        </p:nvSpPr>
        <p:spPr>
          <a:xfrm>
            <a:off x="387350" y="6475648"/>
            <a:ext cx="2092325" cy="153888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Results </a:t>
            </a:r>
            <a:r>
              <a:rPr spc="-10" dirty="0"/>
              <a:t>for </a:t>
            </a:r>
            <a:r>
              <a:rPr spc="-5" dirty="0"/>
              <a:t>priority</a:t>
            </a:r>
            <a:r>
              <a:rPr spc="-50" dirty="0"/>
              <a:t> </a:t>
            </a:r>
            <a:r>
              <a:rPr spc="-5" dirty="0"/>
              <a:t>carcinogens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6356728" y="6473540"/>
            <a:ext cx="270637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532380" algn="l"/>
              </a:tabLst>
            </a:pPr>
            <a:r>
              <a:rPr spc="-5" dirty="0"/>
              <a:t>Burden of </a:t>
            </a:r>
            <a:r>
              <a:rPr dirty="0"/>
              <a:t>Occupational Cancer</a:t>
            </a:r>
            <a:r>
              <a:rPr spc="65" dirty="0"/>
              <a:t> </a:t>
            </a:r>
            <a:r>
              <a:rPr dirty="0"/>
              <a:t>in</a:t>
            </a:r>
            <a:r>
              <a:rPr spc="10" dirty="0"/>
              <a:t> </a:t>
            </a:r>
            <a:r>
              <a:rPr dirty="0"/>
              <a:t>Ontario	</a:t>
            </a:r>
            <a:fld id="{81D60167-4931-47E6-BA6A-407CBD079E47}" type="slidenum">
              <a:rPr b="1" dirty="0">
                <a:latin typeface="Arial"/>
                <a:cs typeface="Arial"/>
              </a:rPr>
              <a:t>16</a:t>
            </a:fld>
            <a:endParaRPr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350" y="572310"/>
            <a:ext cx="7178040" cy="63754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360"/>
              </a:spcBef>
            </a:pPr>
            <a:r>
              <a:rPr spc="-10" dirty="0"/>
              <a:t>Number </a:t>
            </a:r>
            <a:r>
              <a:rPr spc="-15" dirty="0"/>
              <a:t>of </a:t>
            </a:r>
            <a:r>
              <a:rPr spc="-10" dirty="0"/>
              <a:t>workers </a:t>
            </a:r>
            <a:r>
              <a:rPr dirty="0"/>
              <a:t>occupationally </a:t>
            </a:r>
            <a:r>
              <a:rPr spc="5" dirty="0"/>
              <a:t>exposed </a:t>
            </a:r>
            <a:r>
              <a:rPr spc="-10" dirty="0"/>
              <a:t>to </a:t>
            </a:r>
            <a:r>
              <a:rPr spc="-5" dirty="0"/>
              <a:t>nickel by </a:t>
            </a:r>
            <a:r>
              <a:rPr spc="-10" dirty="0"/>
              <a:t>level  </a:t>
            </a:r>
            <a:r>
              <a:rPr spc="-15" dirty="0"/>
              <a:t>of </a:t>
            </a:r>
            <a:r>
              <a:rPr spc="5" dirty="0"/>
              <a:t>exposure </a:t>
            </a:r>
            <a:r>
              <a:rPr dirty="0"/>
              <a:t>and </a:t>
            </a:r>
            <a:r>
              <a:rPr spc="5" dirty="0"/>
              <a:t>industry in</a:t>
            </a:r>
            <a:r>
              <a:rPr spc="190" dirty="0"/>
              <a:t> </a:t>
            </a:r>
            <a:r>
              <a:rPr spc="0" dirty="0"/>
              <a:t>Ontario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Results </a:t>
            </a:r>
            <a:r>
              <a:rPr spc="-10" dirty="0"/>
              <a:t>for </a:t>
            </a:r>
            <a:r>
              <a:rPr spc="-5" dirty="0"/>
              <a:t>priority</a:t>
            </a:r>
            <a:r>
              <a:rPr spc="-50" dirty="0"/>
              <a:t> </a:t>
            </a:r>
            <a:r>
              <a:rPr spc="-5" dirty="0"/>
              <a:t>carcinogens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532380" algn="l"/>
              </a:tabLst>
            </a:pPr>
            <a:r>
              <a:rPr spc="-5" dirty="0"/>
              <a:t>Burden of </a:t>
            </a:r>
            <a:r>
              <a:rPr dirty="0"/>
              <a:t>Occupational Cancer</a:t>
            </a:r>
            <a:r>
              <a:rPr spc="65" dirty="0"/>
              <a:t> </a:t>
            </a:r>
            <a:r>
              <a:rPr dirty="0"/>
              <a:t>in</a:t>
            </a:r>
            <a:r>
              <a:rPr spc="10" dirty="0"/>
              <a:t> </a:t>
            </a:r>
            <a:r>
              <a:rPr dirty="0"/>
              <a:t>Ontario	</a:t>
            </a:r>
            <a:fld id="{81D60167-4931-47E6-BA6A-407CBD079E47}" type="slidenum">
              <a:rPr b="1" dirty="0">
                <a:latin typeface="Arial"/>
                <a:cs typeface="Arial"/>
              </a:rPr>
              <a:t>17</a:t>
            </a:fld>
            <a:endParaRPr b="1" dirty="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5" b="2886"/>
          <a:stretch/>
        </p:blipFill>
        <p:spPr>
          <a:xfrm>
            <a:off x="685800" y="1524000"/>
            <a:ext cx="755233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/>
          <p:nvPr/>
        </p:nvSpPr>
        <p:spPr>
          <a:xfrm>
            <a:off x="0" y="0"/>
            <a:ext cx="8572500" cy="1371600"/>
          </a:xfrm>
          <a:custGeom>
            <a:avLst/>
            <a:gdLst/>
            <a:ahLst/>
            <a:cxnLst/>
            <a:rect l="l" t="t" r="r" b="b"/>
            <a:pathLst>
              <a:path w="8572500" h="1371600">
                <a:moveTo>
                  <a:pt x="8572500" y="0"/>
                </a:moveTo>
                <a:lnTo>
                  <a:pt x="0" y="0"/>
                </a:lnTo>
                <a:lnTo>
                  <a:pt x="0" y="1371600"/>
                </a:lnTo>
                <a:lnTo>
                  <a:pt x="8255025" y="1371600"/>
                </a:lnTo>
                <a:lnTo>
                  <a:pt x="8438565" y="1366639"/>
                </a:lnTo>
                <a:lnTo>
                  <a:pt x="8532815" y="1331915"/>
                </a:lnTo>
                <a:lnTo>
                  <a:pt x="8567539" y="1237665"/>
                </a:lnTo>
                <a:lnTo>
                  <a:pt x="8572500" y="1054125"/>
                </a:lnTo>
                <a:lnTo>
                  <a:pt x="8572500" y="0"/>
                </a:lnTo>
                <a:close/>
              </a:path>
            </a:pathLst>
          </a:custGeom>
          <a:solidFill>
            <a:srgbClr val="CE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7350" y="572310"/>
            <a:ext cx="6487795" cy="63754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360"/>
              </a:spcBef>
            </a:pPr>
            <a:r>
              <a:rPr spc="0" dirty="0"/>
              <a:t>Industry </a:t>
            </a:r>
            <a:r>
              <a:rPr dirty="0"/>
              <a:t>breakdown </a:t>
            </a:r>
            <a:r>
              <a:rPr spc="-15" dirty="0"/>
              <a:t>of </a:t>
            </a:r>
            <a:r>
              <a:rPr spc="0" dirty="0"/>
              <a:t>total </a:t>
            </a:r>
            <a:r>
              <a:rPr spc="-10" dirty="0"/>
              <a:t>lung </a:t>
            </a:r>
            <a:r>
              <a:rPr spc="5" dirty="0"/>
              <a:t>cancers </a:t>
            </a:r>
            <a:r>
              <a:rPr dirty="0"/>
              <a:t>attributed </a:t>
            </a:r>
            <a:r>
              <a:rPr spc="-10" dirty="0"/>
              <a:t>to  </a:t>
            </a:r>
            <a:r>
              <a:rPr spc="-5" dirty="0"/>
              <a:t>occupational </a:t>
            </a:r>
            <a:r>
              <a:rPr spc="5" dirty="0"/>
              <a:t>exposure </a:t>
            </a:r>
            <a:r>
              <a:rPr spc="-10" dirty="0"/>
              <a:t>to </a:t>
            </a:r>
            <a:r>
              <a:rPr spc="-5" dirty="0"/>
              <a:t>nickel</a:t>
            </a:r>
            <a:r>
              <a:rPr spc="200" dirty="0"/>
              <a:t> </a:t>
            </a:r>
            <a:r>
              <a:rPr spc="-5" dirty="0"/>
              <a:t>compounds</a:t>
            </a:r>
          </a:p>
        </p:txBody>
      </p:sp>
      <p:sp>
        <p:nvSpPr>
          <p:cNvPr id="4" name="object 4"/>
          <p:cNvSpPr/>
          <p:nvPr/>
        </p:nvSpPr>
        <p:spPr>
          <a:xfrm>
            <a:off x="400050" y="1562569"/>
            <a:ext cx="5049774" cy="3580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7350" y="5578664"/>
            <a:ext cx="1588770" cy="39560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100" b="1" spc="-10" dirty="0">
                <a:solidFill>
                  <a:srgbClr val="231F20"/>
                </a:solidFill>
                <a:latin typeface="Arial"/>
                <a:cs typeface="Arial"/>
              </a:rPr>
              <a:t>NOTES: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AF: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attributable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fraction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12332" y="1627634"/>
            <a:ext cx="0" cy="3567429"/>
          </a:xfrm>
          <a:custGeom>
            <a:avLst/>
            <a:gdLst/>
            <a:ahLst/>
            <a:cxnLst/>
            <a:rect l="l" t="t" r="r" b="b"/>
            <a:pathLst>
              <a:path h="3567429">
                <a:moveTo>
                  <a:pt x="0" y="3567087"/>
                </a:moveTo>
                <a:lnTo>
                  <a:pt x="0" y="0"/>
                </a:lnTo>
              </a:path>
            </a:pathLst>
          </a:custGeom>
          <a:ln w="25400">
            <a:solidFill>
              <a:srgbClr val="005A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77166" y="3598967"/>
            <a:ext cx="772795" cy="139700"/>
          </a:xfrm>
          <a:custGeom>
            <a:avLst/>
            <a:gdLst/>
            <a:ahLst/>
            <a:cxnLst/>
            <a:rect l="l" t="t" r="r" b="b"/>
            <a:pathLst>
              <a:path w="772795" h="139700">
                <a:moveTo>
                  <a:pt x="58800" y="0"/>
                </a:moveTo>
                <a:lnTo>
                  <a:pt x="49479" y="0"/>
                </a:lnTo>
                <a:lnTo>
                  <a:pt x="0" y="136690"/>
                </a:lnTo>
                <a:lnTo>
                  <a:pt x="9931" y="136690"/>
                </a:lnTo>
                <a:lnTo>
                  <a:pt x="26758" y="88823"/>
                </a:lnTo>
                <a:lnTo>
                  <a:pt x="90829" y="88823"/>
                </a:lnTo>
                <a:lnTo>
                  <a:pt x="87912" y="80733"/>
                </a:lnTo>
                <a:lnTo>
                  <a:pt x="29806" y="80733"/>
                </a:lnTo>
                <a:lnTo>
                  <a:pt x="46634" y="34683"/>
                </a:lnTo>
                <a:lnTo>
                  <a:pt x="49479" y="25946"/>
                </a:lnTo>
                <a:lnTo>
                  <a:pt x="51714" y="18846"/>
                </a:lnTo>
                <a:lnTo>
                  <a:pt x="53733" y="10934"/>
                </a:lnTo>
                <a:lnTo>
                  <a:pt x="62743" y="10934"/>
                </a:lnTo>
                <a:lnTo>
                  <a:pt x="58800" y="0"/>
                </a:lnTo>
                <a:close/>
              </a:path>
              <a:path w="772795" h="139700">
                <a:moveTo>
                  <a:pt x="90829" y="88823"/>
                </a:moveTo>
                <a:lnTo>
                  <a:pt x="80911" y="88823"/>
                </a:lnTo>
                <a:lnTo>
                  <a:pt x="98145" y="136690"/>
                </a:lnTo>
                <a:lnTo>
                  <a:pt x="108089" y="136690"/>
                </a:lnTo>
                <a:lnTo>
                  <a:pt x="90829" y="88823"/>
                </a:lnTo>
                <a:close/>
              </a:path>
              <a:path w="772795" h="139700">
                <a:moveTo>
                  <a:pt x="62743" y="10934"/>
                </a:moveTo>
                <a:lnTo>
                  <a:pt x="54140" y="10934"/>
                </a:lnTo>
                <a:lnTo>
                  <a:pt x="58000" y="25539"/>
                </a:lnTo>
                <a:lnTo>
                  <a:pt x="61239" y="35077"/>
                </a:lnTo>
                <a:lnTo>
                  <a:pt x="77863" y="80733"/>
                </a:lnTo>
                <a:lnTo>
                  <a:pt x="87912" y="80733"/>
                </a:lnTo>
                <a:lnTo>
                  <a:pt x="62743" y="10934"/>
                </a:lnTo>
                <a:close/>
              </a:path>
              <a:path w="772795" h="139700">
                <a:moveTo>
                  <a:pt x="193217" y="0"/>
                </a:moveTo>
                <a:lnTo>
                  <a:pt x="125691" y="0"/>
                </a:lnTo>
                <a:lnTo>
                  <a:pt x="125691" y="136690"/>
                </a:lnTo>
                <a:lnTo>
                  <a:pt x="135407" y="136690"/>
                </a:lnTo>
                <a:lnTo>
                  <a:pt x="135407" y="70573"/>
                </a:lnTo>
                <a:lnTo>
                  <a:pt x="188556" y="70573"/>
                </a:lnTo>
                <a:lnTo>
                  <a:pt x="188556" y="62484"/>
                </a:lnTo>
                <a:lnTo>
                  <a:pt x="135407" y="62484"/>
                </a:lnTo>
                <a:lnTo>
                  <a:pt x="135407" y="8089"/>
                </a:lnTo>
                <a:lnTo>
                  <a:pt x="193217" y="8089"/>
                </a:lnTo>
                <a:lnTo>
                  <a:pt x="193217" y="0"/>
                </a:lnTo>
                <a:close/>
              </a:path>
              <a:path w="772795" h="139700">
                <a:moveTo>
                  <a:pt x="360159" y="58623"/>
                </a:moveTo>
                <a:lnTo>
                  <a:pt x="255511" y="58623"/>
                </a:lnTo>
                <a:lnTo>
                  <a:pt x="255511" y="66713"/>
                </a:lnTo>
                <a:lnTo>
                  <a:pt x="360159" y="66713"/>
                </a:lnTo>
                <a:lnTo>
                  <a:pt x="360159" y="58623"/>
                </a:lnTo>
                <a:close/>
              </a:path>
              <a:path w="772795" h="139700">
                <a:moveTo>
                  <a:pt x="360159" y="97167"/>
                </a:moveTo>
                <a:lnTo>
                  <a:pt x="255511" y="97167"/>
                </a:lnTo>
                <a:lnTo>
                  <a:pt x="255511" y="105257"/>
                </a:lnTo>
                <a:lnTo>
                  <a:pt x="360159" y="105257"/>
                </a:lnTo>
                <a:lnTo>
                  <a:pt x="360159" y="97167"/>
                </a:lnTo>
                <a:close/>
              </a:path>
              <a:path w="772795" h="139700">
                <a:moveTo>
                  <a:pt x="470090" y="14782"/>
                </a:moveTo>
                <a:lnTo>
                  <a:pt x="460590" y="14782"/>
                </a:lnTo>
                <a:lnTo>
                  <a:pt x="460590" y="136690"/>
                </a:lnTo>
                <a:lnTo>
                  <a:pt x="470090" y="136690"/>
                </a:lnTo>
                <a:lnTo>
                  <a:pt x="470090" y="14782"/>
                </a:lnTo>
                <a:close/>
              </a:path>
              <a:path w="772795" h="139700">
                <a:moveTo>
                  <a:pt x="470090" y="4876"/>
                </a:moveTo>
                <a:lnTo>
                  <a:pt x="461187" y="4876"/>
                </a:lnTo>
                <a:lnTo>
                  <a:pt x="436244" y="19659"/>
                </a:lnTo>
                <a:lnTo>
                  <a:pt x="438683" y="27355"/>
                </a:lnTo>
                <a:lnTo>
                  <a:pt x="460184" y="14782"/>
                </a:lnTo>
                <a:lnTo>
                  <a:pt x="470090" y="14782"/>
                </a:lnTo>
                <a:lnTo>
                  <a:pt x="470090" y="4876"/>
                </a:lnTo>
                <a:close/>
              </a:path>
              <a:path w="772795" h="139700">
                <a:moveTo>
                  <a:pt x="521944" y="120700"/>
                </a:moveTo>
                <a:lnTo>
                  <a:pt x="512229" y="120700"/>
                </a:lnTo>
                <a:lnTo>
                  <a:pt x="508774" y="124548"/>
                </a:lnTo>
                <a:lnTo>
                  <a:pt x="508774" y="129806"/>
                </a:lnTo>
                <a:lnTo>
                  <a:pt x="508571" y="134670"/>
                </a:lnTo>
                <a:lnTo>
                  <a:pt x="512025" y="138925"/>
                </a:lnTo>
                <a:lnTo>
                  <a:pt x="521944" y="138925"/>
                </a:lnTo>
                <a:lnTo>
                  <a:pt x="525183" y="134670"/>
                </a:lnTo>
                <a:lnTo>
                  <a:pt x="525183" y="124548"/>
                </a:lnTo>
                <a:lnTo>
                  <a:pt x="521944" y="120700"/>
                </a:lnTo>
                <a:close/>
              </a:path>
              <a:path w="772795" h="139700">
                <a:moveTo>
                  <a:pt x="581990" y="2641"/>
                </a:moveTo>
                <a:lnTo>
                  <a:pt x="565913" y="6650"/>
                </a:lnTo>
                <a:lnTo>
                  <a:pt x="552102" y="19059"/>
                </a:lnTo>
                <a:lnTo>
                  <a:pt x="542437" y="40446"/>
                </a:lnTo>
                <a:lnTo>
                  <a:pt x="538797" y="71386"/>
                </a:lnTo>
                <a:lnTo>
                  <a:pt x="542449" y="101886"/>
                </a:lnTo>
                <a:lnTo>
                  <a:pt x="551443" y="122886"/>
                </a:lnTo>
                <a:lnTo>
                  <a:pt x="564204" y="135021"/>
                </a:lnTo>
                <a:lnTo>
                  <a:pt x="579158" y="138925"/>
                </a:lnTo>
                <a:lnTo>
                  <a:pt x="579361" y="138925"/>
                </a:lnTo>
                <a:lnTo>
                  <a:pt x="597035" y="134640"/>
                </a:lnTo>
                <a:lnTo>
                  <a:pt x="601013" y="130835"/>
                </a:lnTo>
                <a:lnTo>
                  <a:pt x="580161" y="130835"/>
                </a:lnTo>
                <a:lnTo>
                  <a:pt x="567066" y="126489"/>
                </a:lnTo>
                <a:lnTo>
                  <a:pt x="557087" y="114174"/>
                </a:lnTo>
                <a:lnTo>
                  <a:pt x="550834" y="94975"/>
                </a:lnTo>
                <a:lnTo>
                  <a:pt x="549027" y="71386"/>
                </a:lnTo>
                <a:lnTo>
                  <a:pt x="549015" y="68961"/>
                </a:lnTo>
                <a:lnTo>
                  <a:pt x="551181" y="45996"/>
                </a:lnTo>
                <a:lnTo>
                  <a:pt x="557590" y="27266"/>
                </a:lnTo>
                <a:lnTo>
                  <a:pt x="567575" y="15080"/>
                </a:lnTo>
                <a:lnTo>
                  <a:pt x="580567" y="10731"/>
                </a:lnTo>
                <a:lnTo>
                  <a:pt x="602396" y="10731"/>
                </a:lnTo>
                <a:lnTo>
                  <a:pt x="598058" y="6612"/>
                </a:lnTo>
                <a:lnTo>
                  <a:pt x="581990" y="2641"/>
                </a:lnTo>
                <a:close/>
              </a:path>
              <a:path w="772795" h="139700">
                <a:moveTo>
                  <a:pt x="602396" y="10731"/>
                </a:moveTo>
                <a:lnTo>
                  <a:pt x="580567" y="10731"/>
                </a:lnTo>
                <a:lnTo>
                  <a:pt x="594933" y="15138"/>
                </a:lnTo>
                <a:lnTo>
                  <a:pt x="604770" y="27419"/>
                </a:lnTo>
                <a:lnTo>
                  <a:pt x="610421" y="46168"/>
                </a:lnTo>
                <a:lnTo>
                  <a:pt x="612151" y="68961"/>
                </a:lnTo>
                <a:lnTo>
                  <a:pt x="612120" y="71386"/>
                </a:lnTo>
                <a:lnTo>
                  <a:pt x="610332" y="94632"/>
                </a:lnTo>
                <a:lnTo>
                  <a:pt x="604516" y="113869"/>
                </a:lnTo>
                <a:lnTo>
                  <a:pt x="594590" y="126375"/>
                </a:lnTo>
                <a:lnTo>
                  <a:pt x="580364" y="130835"/>
                </a:lnTo>
                <a:lnTo>
                  <a:pt x="601013" y="130835"/>
                </a:lnTo>
                <a:lnTo>
                  <a:pt x="610595" y="121669"/>
                </a:lnTo>
                <a:lnTo>
                  <a:pt x="619285" y="99834"/>
                </a:lnTo>
                <a:lnTo>
                  <a:pt x="622350" y="68961"/>
                </a:lnTo>
                <a:lnTo>
                  <a:pt x="619298" y="39422"/>
                </a:lnTo>
                <a:lnTo>
                  <a:pt x="610847" y="18756"/>
                </a:lnTo>
                <a:lnTo>
                  <a:pt x="602396" y="10731"/>
                </a:lnTo>
                <a:close/>
              </a:path>
              <a:path w="772795" h="139700">
                <a:moveTo>
                  <a:pt x="747471" y="2235"/>
                </a:moveTo>
                <a:lnTo>
                  <a:pt x="739559" y="2235"/>
                </a:lnTo>
                <a:lnTo>
                  <a:pt x="660857" y="139331"/>
                </a:lnTo>
                <a:lnTo>
                  <a:pt x="668769" y="139331"/>
                </a:lnTo>
                <a:lnTo>
                  <a:pt x="747471" y="2235"/>
                </a:lnTo>
                <a:close/>
              </a:path>
              <a:path w="772795" h="139700">
                <a:moveTo>
                  <a:pt x="745439" y="57200"/>
                </a:moveTo>
                <a:lnTo>
                  <a:pt x="745235" y="57200"/>
                </a:lnTo>
                <a:lnTo>
                  <a:pt x="734661" y="59669"/>
                </a:lnTo>
                <a:lnTo>
                  <a:pt x="725439" y="67213"/>
                </a:lnTo>
                <a:lnTo>
                  <a:pt x="718918" y="80041"/>
                </a:lnTo>
                <a:lnTo>
                  <a:pt x="716445" y="98361"/>
                </a:lnTo>
                <a:lnTo>
                  <a:pt x="718959" y="116103"/>
                </a:lnTo>
                <a:lnTo>
                  <a:pt x="725152" y="128397"/>
                </a:lnTo>
                <a:lnTo>
                  <a:pt x="733947" y="135584"/>
                </a:lnTo>
                <a:lnTo>
                  <a:pt x="744219" y="137909"/>
                </a:lnTo>
                <a:lnTo>
                  <a:pt x="755166" y="135383"/>
                </a:lnTo>
                <a:lnTo>
                  <a:pt x="760296" y="131038"/>
                </a:lnTo>
                <a:lnTo>
                  <a:pt x="744423" y="131038"/>
                </a:lnTo>
                <a:lnTo>
                  <a:pt x="736215" y="128432"/>
                </a:lnTo>
                <a:lnTo>
                  <a:pt x="730064" y="121299"/>
                </a:lnTo>
                <a:lnTo>
                  <a:pt x="726272" y="110662"/>
                </a:lnTo>
                <a:lnTo>
                  <a:pt x="725214" y="98361"/>
                </a:lnTo>
                <a:lnTo>
                  <a:pt x="725246" y="96532"/>
                </a:lnTo>
                <a:lnTo>
                  <a:pt x="726444" y="84538"/>
                </a:lnTo>
                <a:lnTo>
                  <a:pt x="730209" y="73915"/>
                </a:lnTo>
                <a:lnTo>
                  <a:pt x="736272" y="66709"/>
                </a:lnTo>
                <a:lnTo>
                  <a:pt x="744423" y="64071"/>
                </a:lnTo>
                <a:lnTo>
                  <a:pt x="761532" y="64071"/>
                </a:lnTo>
                <a:lnTo>
                  <a:pt x="756195" y="59583"/>
                </a:lnTo>
                <a:lnTo>
                  <a:pt x="745439" y="57200"/>
                </a:lnTo>
                <a:close/>
              </a:path>
              <a:path w="772795" h="139700">
                <a:moveTo>
                  <a:pt x="761532" y="64071"/>
                </a:moveTo>
                <a:lnTo>
                  <a:pt x="744626" y="64071"/>
                </a:lnTo>
                <a:lnTo>
                  <a:pt x="753550" y="66729"/>
                </a:lnTo>
                <a:lnTo>
                  <a:pt x="759525" y="73915"/>
                </a:lnTo>
                <a:lnTo>
                  <a:pt x="762873" y="84447"/>
                </a:lnTo>
                <a:lnTo>
                  <a:pt x="763867" y="96532"/>
                </a:lnTo>
                <a:lnTo>
                  <a:pt x="763816" y="98361"/>
                </a:lnTo>
                <a:lnTo>
                  <a:pt x="762812" y="110405"/>
                </a:lnTo>
                <a:lnTo>
                  <a:pt x="759347" y="121172"/>
                </a:lnTo>
                <a:lnTo>
                  <a:pt x="753293" y="128397"/>
                </a:lnTo>
                <a:lnTo>
                  <a:pt x="744423" y="131038"/>
                </a:lnTo>
                <a:lnTo>
                  <a:pt x="760296" y="131038"/>
                </a:lnTo>
                <a:lnTo>
                  <a:pt x="764205" y="127727"/>
                </a:lnTo>
                <a:lnTo>
                  <a:pt x="770350" y="114817"/>
                </a:lnTo>
                <a:lnTo>
                  <a:pt x="772617" y="96532"/>
                </a:lnTo>
                <a:lnTo>
                  <a:pt x="770540" y="79098"/>
                </a:lnTo>
                <a:lnTo>
                  <a:pt x="764814" y="66832"/>
                </a:lnTo>
                <a:lnTo>
                  <a:pt x="761532" y="64071"/>
                </a:lnTo>
                <a:close/>
              </a:path>
              <a:path w="772795" h="139700">
                <a:moveTo>
                  <a:pt x="665111" y="2641"/>
                </a:moveTo>
                <a:lnTo>
                  <a:pt x="664908" y="2641"/>
                </a:lnTo>
                <a:lnTo>
                  <a:pt x="654334" y="5078"/>
                </a:lnTo>
                <a:lnTo>
                  <a:pt x="645112" y="12569"/>
                </a:lnTo>
                <a:lnTo>
                  <a:pt x="638590" y="25390"/>
                </a:lnTo>
                <a:lnTo>
                  <a:pt x="636117" y="43815"/>
                </a:lnTo>
                <a:lnTo>
                  <a:pt x="638632" y="61543"/>
                </a:lnTo>
                <a:lnTo>
                  <a:pt x="644827" y="73837"/>
                </a:lnTo>
                <a:lnTo>
                  <a:pt x="653625" y="81023"/>
                </a:lnTo>
                <a:lnTo>
                  <a:pt x="663905" y="83350"/>
                </a:lnTo>
                <a:lnTo>
                  <a:pt x="674844" y="80823"/>
                </a:lnTo>
                <a:lnTo>
                  <a:pt x="679968" y="76479"/>
                </a:lnTo>
                <a:lnTo>
                  <a:pt x="664108" y="76479"/>
                </a:lnTo>
                <a:lnTo>
                  <a:pt x="655891" y="73894"/>
                </a:lnTo>
                <a:lnTo>
                  <a:pt x="649658" y="66709"/>
                </a:lnTo>
                <a:lnTo>
                  <a:pt x="645918" y="56098"/>
                </a:lnTo>
                <a:lnTo>
                  <a:pt x="644885" y="43815"/>
                </a:lnTo>
                <a:lnTo>
                  <a:pt x="644917" y="41986"/>
                </a:lnTo>
                <a:lnTo>
                  <a:pt x="646120" y="29888"/>
                </a:lnTo>
                <a:lnTo>
                  <a:pt x="649895" y="19256"/>
                </a:lnTo>
                <a:lnTo>
                  <a:pt x="655955" y="12119"/>
                </a:lnTo>
                <a:lnTo>
                  <a:pt x="664108" y="9512"/>
                </a:lnTo>
                <a:lnTo>
                  <a:pt x="681211" y="9512"/>
                </a:lnTo>
                <a:lnTo>
                  <a:pt x="675868" y="5020"/>
                </a:lnTo>
                <a:lnTo>
                  <a:pt x="665111" y="2641"/>
                </a:lnTo>
                <a:close/>
              </a:path>
              <a:path w="772795" h="139700">
                <a:moveTo>
                  <a:pt x="681211" y="9512"/>
                </a:moveTo>
                <a:lnTo>
                  <a:pt x="664311" y="9512"/>
                </a:lnTo>
                <a:lnTo>
                  <a:pt x="673228" y="12168"/>
                </a:lnTo>
                <a:lnTo>
                  <a:pt x="679199" y="19353"/>
                </a:lnTo>
                <a:lnTo>
                  <a:pt x="682546" y="29893"/>
                </a:lnTo>
                <a:lnTo>
                  <a:pt x="683540" y="41986"/>
                </a:lnTo>
                <a:lnTo>
                  <a:pt x="683488" y="43815"/>
                </a:lnTo>
                <a:lnTo>
                  <a:pt x="682485" y="55846"/>
                </a:lnTo>
                <a:lnTo>
                  <a:pt x="679021" y="66609"/>
                </a:lnTo>
                <a:lnTo>
                  <a:pt x="672971" y="73837"/>
                </a:lnTo>
                <a:lnTo>
                  <a:pt x="664108" y="76479"/>
                </a:lnTo>
                <a:lnTo>
                  <a:pt x="679968" y="76479"/>
                </a:lnTo>
                <a:lnTo>
                  <a:pt x="683879" y="73164"/>
                </a:lnTo>
                <a:lnTo>
                  <a:pt x="690022" y="60257"/>
                </a:lnTo>
                <a:lnTo>
                  <a:pt x="692289" y="41986"/>
                </a:lnTo>
                <a:lnTo>
                  <a:pt x="690213" y="24533"/>
                </a:lnTo>
                <a:lnTo>
                  <a:pt x="684487" y="12265"/>
                </a:lnTo>
                <a:lnTo>
                  <a:pt x="681211" y="951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35131" y="3340807"/>
            <a:ext cx="1067435" cy="179705"/>
          </a:xfrm>
          <a:custGeom>
            <a:avLst/>
            <a:gdLst/>
            <a:ahLst/>
            <a:cxnLst/>
            <a:rect l="l" t="t" r="r" b="b"/>
            <a:pathLst>
              <a:path w="1067434" h="179704">
                <a:moveTo>
                  <a:pt x="30810" y="0"/>
                </a:moveTo>
                <a:lnTo>
                  <a:pt x="0" y="0"/>
                </a:lnTo>
                <a:lnTo>
                  <a:pt x="0" y="136690"/>
                </a:lnTo>
                <a:lnTo>
                  <a:pt x="85166" y="136690"/>
                </a:lnTo>
                <a:lnTo>
                  <a:pt x="85166" y="110756"/>
                </a:lnTo>
                <a:lnTo>
                  <a:pt x="30810" y="110756"/>
                </a:lnTo>
                <a:lnTo>
                  <a:pt x="30810" y="0"/>
                </a:lnTo>
                <a:close/>
              </a:path>
              <a:path w="1067434" h="179704">
                <a:moveTo>
                  <a:pt x="130467" y="37528"/>
                </a:moveTo>
                <a:lnTo>
                  <a:pt x="99656" y="37528"/>
                </a:lnTo>
                <a:lnTo>
                  <a:pt x="99656" y="95745"/>
                </a:lnTo>
                <a:lnTo>
                  <a:pt x="102253" y="115404"/>
                </a:lnTo>
                <a:lnTo>
                  <a:pt x="109486" y="128812"/>
                </a:lnTo>
                <a:lnTo>
                  <a:pt x="120520" y="136482"/>
                </a:lnTo>
                <a:lnTo>
                  <a:pt x="134518" y="138925"/>
                </a:lnTo>
                <a:lnTo>
                  <a:pt x="146367" y="137246"/>
                </a:lnTo>
                <a:lnTo>
                  <a:pt x="155303" y="133097"/>
                </a:lnTo>
                <a:lnTo>
                  <a:pt x="161612" y="127807"/>
                </a:lnTo>
                <a:lnTo>
                  <a:pt x="165582" y="122707"/>
                </a:lnTo>
                <a:lnTo>
                  <a:pt x="193808" y="122707"/>
                </a:lnTo>
                <a:lnTo>
                  <a:pt x="193616" y="113995"/>
                </a:lnTo>
                <a:lnTo>
                  <a:pt x="146088" y="113995"/>
                </a:lnTo>
                <a:lnTo>
                  <a:pt x="139023" y="112406"/>
                </a:lnTo>
                <a:lnTo>
                  <a:pt x="134167" y="107832"/>
                </a:lnTo>
                <a:lnTo>
                  <a:pt x="131366" y="100557"/>
                </a:lnTo>
                <a:lnTo>
                  <a:pt x="130467" y="90868"/>
                </a:lnTo>
                <a:lnTo>
                  <a:pt x="130467" y="37528"/>
                </a:lnTo>
                <a:close/>
              </a:path>
              <a:path w="1067434" h="179704">
                <a:moveTo>
                  <a:pt x="193808" y="122707"/>
                </a:moveTo>
                <a:lnTo>
                  <a:pt x="166179" y="122707"/>
                </a:lnTo>
                <a:lnTo>
                  <a:pt x="167601" y="136690"/>
                </a:lnTo>
                <a:lnTo>
                  <a:pt x="194360" y="136690"/>
                </a:lnTo>
                <a:lnTo>
                  <a:pt x="194062" y="130031"/>
                </a:lnTo>
                <a:lnTo>
                  <a:pt x="193808" y="122707"/>
                </a:lnTo>
                <a:close/>
              </a:path>
              <a:path w="1067434" h="179704">
                <a:moveTo>
                  <a:pt x="193548" y="37528"/>
                </a:moveTo>
                <a:lnTo>
                  <a:pt x="162737" y="37528"/>
                </a:lnTo>
                <a:lnTo>
                  <a:pt x="162737" y="99186"/>
                </a:lnTo>
                <a:lnTo>
                  <a:pt x="162331" y="101422"/>
                </a:lnTo>
                <a:lnTo>
                  <a:pt x="161518" y="103250"/>
                </a:lnTo>
                <a:lnTo>
                  <a:pt x="159689" y="108115"/>
                </a:lnTo>
                <a:lnTo>
                  <a:pt x="154622" y="113995"/>
                </a:lnTo>
                <a:lnTo>
                  <a:pt x="193616" y="113995"/>
                </a:lnTo>
                <a:lnTo>
                  <a:pt x="193548" y="37528"/>
                </a:lnTo>
                <a:close/>
              </a:path>
              <a:path w="1067434" h="179704">
                <a:moveTo>
                  <a:pt x="243433" y="37528"/>
                </a:moveTo>
                <a:lnTo>
                  <a:pt x="216674" y="37528"/>
                </a:lnTo>
                <a:lnTo>
                  <a:pt x="217027" y="46067"/>
                </a:lnTo>
                <a:lnTo>
                  <a:pt x="217233" y="52050"/>
                </a:lnTo>
                <a:lnTo>
                  <a:pt x="217390" y="59065"/>
                </a:lnTo>
                <a:lnTo>
                  <a:pt x="217487" y="136690"/>
                </a:lnTo>
                <a:lnTo>
                  <a:pt x="248297" y="136690"/>
                </a:lnTo>
                <a:lnTo>
                  <a:pt x="248297" y="76644"/>
                </a:lnTo>
                <a:lnTo>
                  <a:pt x="248500" y="73812"/>
                </a:lnTo>
                <a:lnTo>
                  <a:pt x="251536" y="66103"/>
                </a:lnTo>
                <a:lnTo>
                  <a:pt x="256616" y="60223"/>
                </a:lnTo>
                <a:lnTo>
                  <a:pt x="309053" y="60223"/>
                </a:lnTo>
                <a:lnTo>
                  <a:pt x="308889" y="59065"/>
                </a:lnTo>
                <a:lnTo>
                  <a:pt x="304558" y="51307"/>
                </a:lnTo>
                <a:lnTo>
                  <a:pt x="244843" y="51307"/>
                </a:lnTo>
                <a:lnTo>
                  <a:pt x="243433" y="37528"/>
                </a:lnTo>
                <a:close/>
              </a:path>
              <a:path w="1067434" h="179704">
                <a:moveTo>
                  <a:pt x="309053" y="60223"/>
                </a:moveTo>
                <a:lnTo>
                  <a:pt x="265137" y="60223"/>
                </a:lnTo>
                <a:lnTo>
                  <a:pt x="272290" y="61784"/>
                </a:lnTo>
                <a:lnTo>
                  <a:pt x="277140" y="66178"/>
                </a:lnTo>
                <a:lnTo>
                  <a:pt x="279898" y="72969"/>
                </a:lnTo>
                <a:lnTo>
                  <a:pt x="280771" y="81724"/>
                </a:lnTo>
                <a:lnTo>
                  <a:pt x="280771" y="136690"/>
                </a:lnTo>
                <a:lnTo>
                  <a:pt x="311581" y="136690"/>
                </a:lnTo>
                <a:lnTo>
                  <a:pt x="311581" y="78066"/>
                </a:lnTo>
                <a:lnTo>
                  <a:pt x="309053" y="60223"/>
                </a:lnTo>
                <a:close/>
              </a:path>
              <a:path w="1067434" h="179704">
                <a:moveTo>
                  <a:pt x="276098" y="35293"/>
                </a:moveTo>
                <a:lnTo>
                  <a:pt x="264860" y="36882"/>
                </a:lnTo>
                <a:lnTo>
                  <a:pt x="256055" y="40867"/>
                </a:lnTo>
                <a:lnTo>
                  <a:pt x="249610" y="46067"/>
                </a:lnTo>
                <a:lnTo>
                  <a:pt x="245452" y="51307"/>
                </a:lnTo>
                <a:lnTo>
                  <a:pt x="304558" y="51307"/>
                </a:lnTo>
                <a:lnTo>
                  <a:pt x="301445" y="45731"/>
                </a:lnTo>
                <a:lnTo>
                  <a:pt x="290198" y="37870"/>
                </a:lnTo>
                <a:lnTo>
                  <a:pt x="276098" y="35293"/>
                </a:lnTo>
                <a:close/>
              </a:path>
              <a:path w="1067434" h="179704">
                <a:moveTo>
                  <a:pt x="344195" y="148069"/>
                </a:moveTo>
                <a:lnTo>
                  <a:pt x="373799" y="179082"/>
                </a:lnTo>
                <a:lnTo>
                  <a:pt x="384731" y="178494"/>
                </a:lnTo>
                <a:lnTo>
                  <a:pt x="421134" y="158446"/>
                </a:lnTo>
                <a:lnTo>
                  <a:pt x="422429" y="155574"/>
                </a:lnTo>
                <a:lnTo>
                  <a:pt x="372986" y="155574"/>
                </a:lnTo>
                <a:lnTo>
                  <a:pt x="364403" y="154916"/>
                </a:lnTo>
                <a:lnTo>
                  <a:pt x="356528" y="153193"/>
                </a:lnTo>
                <a:lnTo>
                  <a:pt x="349685" y="150785"/>
                </a:lnTo>
                <a:lnTo>
                  <a:pt x="344195" y="148069"/>
                </a:lnTo>
                <a:close/>
              </a:path>
              <a:path w="1067434" h="179704">
                <a:moveTo>
                  <a:pt x="429124" y="123113"/>
                </a:moveTo>
                <a:lnTo>
                  <a:pt x="398767" y="123113"/>
                </a:lnTo>
                <a:lnTo>
                  <a:pt x="398767" y="129400"/>
                </a:lnTo>
                <a:lnTo>
                  <a:pt x="396794" y="141280"/>
                </a:lnTo>
                <a:lnTo>
                  <a:pt x="391358" y="149412"/>
                </a:lnTo>
                <a:lnTo>
                  <a:pt x="383181" y="154081"/>
                </a:lnTo>
                <a:lnTo>
                  <a:pt x="372986" y="155574"/>
                </a:lnTo>
                <a:lnTo>
                  <a:pt x="422429" y="155574"/>
                </a:lnTo>
                <a:lnTo>
                  <a:pt x="425827" y="148039"/>
                </a:lnTo>
                <a:lnTo>
                  <a:pt x="428392" y="135919"/>
                </a:lnTo>
                <a:lnTo>
                  <a:pt x="429124" y="123113"/>
                </a:lnTo>
                <a:close/>
              </a:path>
              <a:path w="1067434" h="179704">
                <a:moveTo>
                  <a:pt x="374611" y="35293"/>
                </a:moveTo>
                <a:lnTo>
                  <a:pt x="357222" y="38959"/>
                </a:lnTo>
                <a:lnTo>
                  <a:pt x="342901" y="49429"/>
                </a:lnTo>
                <a:lnTo>
                  <a:pt x="333180" y="65928"/>
                </a:lnTo>
                <a:lnTo>
                  <a:pt x="329603" y="87617"/>
                </a:lnTo>
                <a:lnTo>
                  <a:pt x="332709" y="107143"/>
                </a:lnTo>
                <a:lnTo>
                  <a:pt x="341382" y="122401"/>
                </a:lnTo>
                <a:lnTo>
                  <a:pt x="354656" y="132331"/>
                </a:lnTo>
                <a:lnTo>
                  <a:pt x="371563" y="135877"/>
                </a:lnTo>
                <a:lnTo>
                  <a:pt x="379719" y="135022"/>
                </a:lnTo>
                <a:lnTo>
                  <a:pt x="387019" y="132534"/>
                </a:lnTo>
                <a:lnTo>
                  <a:pt x="393291" y="128526"/>
                </a:lnTo>
                <a:lnTo>
                  <a:pt x="398360" y="123113"/>
                </a:lnTo>
                <a:lnTo>
                  <a:pt x="429124" y="123113"/>
                </a:lnTo>
                <a:lnTo>
                  <a:pt x="429171" y="113182"/>
                </a:lnTo>
                <a:lnTo>
                  <a:pt x="380898" y="113182"/>
                </a:lnTo>
                <a:lnTo>
                  <a:pt x="372369" y="111143"/>
                </a:lnTo>
                <a:lnTo>
                  <a:pt x="366061" y="105546"/>
                </a:lnTo>
                <a:lnTo>
                  <a:pt x="362149" y="97173"/>
                </a:lnTo>
                <a:lnTo>
                  <a:pt x="360807" y="86804"/>
                </a:lnTo>
                <a:lnTo>
                  <a:pt x="362379" y="74778"/>
                </a:lnTo>
                <a:lnTo>
                  <a:pt x="366710" y="65913"/>
                </a:lnTo>
                <a:lnTo>
                  <a:pt x="373135" y="60465"/>
                </a:lnTo>
                <a:lnTo>
                  <a:pt x="381101" y="58597"/>
                </a:lnTo>
                <a:lnTo>
                  <a:pt x="429230" y="58597"/>
                </a:lnTo>
                <a:lnTo>
                  <a:pt x="429240" y="57172"/>
                </a:lnTo>
                <a:lnTo>
                  <a:pt x="429418" y="49479"/>
                </a:lnTo>
                <a:lnTo>
                  <a:pt x="401802" y="49479"/>
                </a:lnTo>
                <a:lnTo>
                  <a:pt x="397329" y="43758"/>
                </a:lnTo>
                <a:lnTo>
                  <a:pt x="391407" y="39271"/>
                </a:lnTo>
                <a:lnTo>
                  <a:pt x="383886" y="36341"/>
                </a:lnTo>
                <a:lnTo>
                  <a:pt x="374611" y="35293"/>
                </a:lnTo>
                <a:close/>
              </a:path>
              <a:path w="1067434" h="179704">
                <a:moveTo>
                  <a:pt x="429230" y="58597"/>
                </a:moveTo>
                <a:lnTo>
                  <a:pt x="389636" y="58597"/>
                </a:lnTo>
                <a:lnTo>
                  <a:pt x="395516" y="64071"/>
                </a:lnTo>
                <a:lnTo>
                  <a:pt x="397751" y="72186"/>
                </a:lnTo>
                <a:lnTo>
                  <a:pt x="398157" y="74015"/>
                </a:lnTo>
                <a:lnTo>
                  <a:pt x="398233" y="74778"/>
                </a:lnTo>
                <a:lnTo>
                  <a:pt x="398360" y="95122"/>
                </a:lnTo>
                <a:lnTo>
                  <a:pt x="398157" y="98374"/>
                </a:lnTo>
                <a:lnTo>
                  <a:pt x="397344" y="100812"/>
                </a:lnTo>
                <a:lnTo>
                  <a:pt x="395312" y="107911"/>
                </a:lnTo>
                <a:lnTo>
                  <a:pt x="389026" y="113182"/>
                </a:lnTo>
                <a:lnTo>
                  <a:pt x="429171" y="113182"/>
                </a:lnTo>
                <a:lnTo>
                  <a:pt x="429230" y="58597"/>
                </a:lnTo>
                <a:close/>
              </a:path>
              <a:path w="1067434" h="179704">
                <a:moveTo>
                  <a:pt x="429983" y="37528"/>
                </a:moveTo>
                <a:lnTo>
                  <a:pt x="403225" y="37528"/>
                </a:lnTo>
                <a:lnTo>
                  <a:pt x="402209" y="49479"/>
                </a:lnTo>
                <a:lnTo>
                  <a:pt x="429418" y="49479"/>
                </a:lnTo>
                <a:lnTo>
                  <a:pt x="429685" y="42811"/>
                </a:lnTo>
                <a:lnTo>
                  <a:pt x="429983" y="37528"/>
                </a:lnTo>
                <a:close/>
              </a:path>
              <a:path w="1067434" h="179704">
                <a:moveTo>
                  <a:pt x="554113" y="35293"/>
                </a:moveTo>
                <a:lnTo>
                  <a:pt x="545998" y="35293"/>
                </a:lnTo>
                <a:lnTo>
                  <a:pt x="521558" y="39451"/>
                </a:lnTo>
                <a:lnTo>
                  <a:pt x="503774" y="50776"/>
                </a:lnTo>
                <a:lnTo>
                  <a:pt x="492909" y="67541"/>
                </a:lnTo>
                <a:lnTo>
                  <a:pt x="489229" y="88023"/>
                </a:lnTo>
                <a:lnTo>
                  <a:pt x="492928" y="109039"/>
                </a:lnTo>
                <a:lnTo>
                  <a:pt x="503470" y="125012"/>
                </a:lnTo>
                <a:lnTo>
                  <a:pt x="520020" y="135165"/>
                </a:lnTo>
                <a:lnTo>
                  <a:pt x="541743" y="138722"/>
                </a:lnTo>
                <a:lnTo>
                  <a:pt x="550245" y="138363"/>
                </a:lnTo>
                <a:lnTo>
                  <a:pt x="557893" y="137377"/>
                </a:lnTo>
                <a:lnTo>
                  <a:pt x="564362" y="135898"/>
                </a:lnTo>
                <a:lnTo>
                  <a:pt x="569328" y="134061"/>
                </a:lnTo>
                <a:lnTo>
                  <a:pt x="566205" y="114604"/>
                </a:lnTo>
                <a:lnTo>
                  <a:pt x="548030" y="114604"/>
                </a:lnTo>
                <a:lnTo>
                  <a:pt x="537450" y="112800"/>
                </a:lnTo>
                <a:lnTo>
                  <a:pt x="528812" y="107476"/>
                </a:lnTo>
                <a:lnTo>
                  <a:pt x="522987" y="98767"/>
                </a:lnTo>
                <a:lnTo>
                  <a:pt x="520852" y="86804"/>
                </a:lnTo>
                <a:lnTo>
                  <a:pt x="522635" y="75613"/>
                </a:lnTo>
                <a:lnTo>
                  <a:pt x="527973" y="66817"/>
                </a:lnTo>
                <a:lnTo>
                  <a:pt x="536393" y="61065"/>
                </a:lnTo>
                <a:lnTo>
                  <a:pt x="547420" y="59004"/>
                </a:lnTo>
                <a:lnTo>
                  <a:pt x="565312" y="59004"/>
                </a:lnTo>
                <a:lnTo>
                  <a:pt x="569531" y="39141"/>
                </a:lnTo>
                <a:lnTo>
                  <a:pt x="563041" y="36715"/>
                </a:lnTo>
                <a:lnTo>
                  <a:pt x="554113" y="35293"/>
                </a:lnTo>
                <a:close/>
              </a:path>
              <a:path w="1067434" h="179704">
                <a:moveTo>
                  <a:pt x="565683" y="111353"/>
                </a:moveTo>
                <a:lnTo>
                  <a:pt x="561009" y="113385"/>
                </a:lnTo>
                <a:lnTo>
                  <a:pt x="555332" y="114604"/>
                </a:lnTo>
                <a:lnTo>
                  <a:pt x="566205" y="114604"/>
                </a:lnTo>
                <a:lnTo>
                  <a:pt x="565683" y="111353"/>
                </a:lnTo>
                <a:close/>
              </a:path>
              <a:path w="1067434" h="179704">
                <a:moveTo>
                  <a:pt x="565312" y="59004"/>
                </a:moveTo>
                <a:lnTo>
                  <a:pt x="555536" y="59004"/>
                </a:lnTo>
                <a:lnTo>
                  <a:pt x="561009" y="60426"/>
                </a:lnTo>
                <a:lnTo>
                  <a:pt x="564667" y="62039"/>
                </a:lnTo>
                <a:lnTo>
                  <a:pt x="565312" y="59004"/>
                </a:lnTo>
                <a:close/>
              </a:path>
              <a:path w="1067434" h="179704">
                <a:moveTo>
                  <a:pt x="663813" y="56362"/>
                </a:moveTo>
                <a:lnTo>
                  <a:pt x="634949" y="56362"/>
                </a:lnTo>
                <a:lnTo>
                  <a:pt x="637794" y="63880"/>
                </a:lnTo>
                <a:lnTo>
                  <a:pt x="637794" y="70586"/>
                </a:lnTo>
                <a:lnTo>
                  <a:pt x="613883" y="72888"/>
                </a:lnTo>
                <a:lnTo>
                  <a:pt x="595517" y="79882"/>
                </a:lnTo>
                <a:lnTo>
                  <a:pt x="583735" y="91707"/>
                </a:lnTo>
                <a:lnTo>
                  <a:pt x="579577" y="108496"/>
                </a:lnTo>
                <a:lnTo>
                  <a:pt x="581760" y="119931"/>
                </a:lnTo>
                <a:lnTo>
                  <a:pt x="588067" y="129649"/>
                </a:lnTo>
                <a:lnTo>
                  <a:pt x="598136" y="136397"/>
                </a:lnTo>
                <a:lnTo>
                  <a:pt x="611606" y="138925"/>
                </a:lnTo>
                <a:lnTo>
                  <a:pt x="620099" y="138137"/>
                </a:lnTo>
                <a:lnTo>
                  <a:pt x="627794" y="135810"/>
                </a:lnTo>
                <a:lnTo>
                  <a:pt x="634500" y="132003"/>
                </a:lnTo>
                <a:lnTo>
                  <a:pt x="640029" y="126771"/>
                </a:lnTo>
                <a:lnTo>
                  <a:pt x="668812" y="126771"/>
                </a:lnTo>
                <a:lnTo>
                  <a:pt x="668604" y="122085"/>
                </a:lnTo>
                <a:lnTo>
                  <a:pt x="668604" y="117246"/>
                </a:lnTo>
                <a:lnTo>
                  <a:pt x="615251" y="117246"/>
                </a:lnTo>
                <a:lnTo>
                  <a:pt x="609981" y="113385"/>
                </a:lnTo>
                <a:lnTo>
                  <a:pt x="609981" y="105460"/>
                </a:lnTo>
                <a:lnTo>
                  <a:pt x="612201" y="98051"/>
                </a:lnTo>
                <a:lnTo>
                  <a:pt x="618304" y="93229"/>
                </a:lnTo>
                <a:lnTo>
                  <a:pt x="627452" y="90614"/>
                </a:lnTo>
                <a:lnTo>
                  <a:pt x="638810" y="89827"/>
                </a:lnTo>
                <a:lnTo>
                  <a:pt x="668604" y="89827"/>
                </a:lnTo>
                <a:lnTo>
                  <a:pt x="668604" y="78079"/>
                </a:lnTo>
                <a:lnTo>
                  <a:pt x="666472" y="61434"/>
                </a:lnTo>
                <a:lnTo>
                  <a:pt x="663813" y="56362"/>
                </a:lnTo>
                <a:close/>
              </a:path>
              <a:path w="1067434" h="179704">
                <a:moveTo>
                  <a:pt x="668812" y="126771"/>
                </a:moveTo>
                <a:lnTo>
                  <a:pt x="640626" y="126771"/>
                </a:lnTo>
                <a:lnTo>
                  <a:pt x="642454" y="136690"/>
                </a:lnTo>
                <a:lnTo>
                  <a:pt x="670217" y="136690"/>
                </a:lnTo>
                <a:lnTo>
                  <a:pt x="669010" y="131216"/>
                </a:lnTo>
                <a:lnTo>
                  <a:pt x="668812" y="126771"/>
                </a:lnTo>
                <a:close/>
              </a:path>
              <a:path w="1067434" h="179704">
                <a:moveTo>
                  <a:pt x="668604" y="89827"/>
                </a:moveTo>
                <a:lnTo>
                  <a:pt x="638810" y="89827"/>
                </a:lnTo>
                <a:lnTo>
                  <a:pt x="638810" y="102425"/>
                </a:lnTo>
                <a:lnTo>
                  <a:pt x="638606" y="104254"/>
                </a:lnTo>
                <a:lnTo>
                  <a:pt x="638200" y="105867"/>
                </a:lnTo>
                <a:lnTo>
                  <a:pt x="636168" y="112166"/>
                </a:lnTo>
                <a:lnTo>
                  <a:pt x="629666" y="117246"/>
                </a:lnTo>
                <a:lnTo>
                  <a:pt x="668604" y="117246"/>
                </a:lnTo>
                <a:lnTo>
                  <a:pt x="668604" y="89827"/>
                </a:lnTo>
                <a:close/>
              </a:path>
              <a:path w="1067434" h="179704">
                <a:moveTo>
                  <a:pt x="625208" y="35090"/>
                </a:moveTo>
                <a:lnTo>
                  <a:pt x="612531" y="35941"/>
                </a:lnTo>
                <a:lnTo>
                  <a:pt x="601746" y="38104"/>
                </a:lnTo>
                <a:lnTo>
                  <a:pt x="593059" y="40989"/>
                </a:lnTo>
                <a:lnTo>
                  <a:pt x="586676" y="44005"/>
                </a:lnTo>
                <a:lnTo>
                  <a:pt x="592340" y="63880"/>
                </a:lnTo>
                <a:lnTo>
                  <a:pt x="597929" y="60991"/>
                </a:lnTo>
                <a:lnTo>
                  <a:pt x="604659" y="58597"/>
                </a:lnTo>
                <a:lnTo>
                  <a:pt x="612075" y="56965"/>
                </a:lnTo>
                <a:lnTo>
                  <a:pt x="619721" y="56362"/>
                </a:lnTo>
                <a:lnTo>
                  <a:pt x="663813" y="56362"/>
                </a:lnTo>
                <a:lnTo>
                  <a:pt x="659303" y="47759"/>
                </a:lnTo>
                <a:lnTo>
                  <a:pt x="645935" y="38497"/>
                </a:lnTo>
                <a:lnTo>
                  <a:pt x="625208" y="35090"/>
                </a:lnTo>
                <a:close/>
              </a:path>
              <a:path w="1067434" h="179704">
                <a:moveTo>
                  <a:pt x="717727" y="37528"/>
                </a:moveTo>
                <a:lnTo>
                  <a:pt x="690981" y="37528"/>
                </a:lnTo>
                <a:lnTo>
                  <a:pt x="691334" y="46067"/>
                </a:lnTo>
                <a:lnTo>
                  <a:pt x="691540" y="52050"/>
                </a:lnTo>
                <a:lnTo>
                  <a:pt x="691697" y="59065"/>
                </a:lnTo>
                <a:lnTo>
                  <a:pt x="691794" y="136690"/>
                </a:lnTo>
                <a:lnTo>
                  <a:pt x="722591" y="136690"/>
                </a:lnTo>
                <a:lnTo>
                  <a:pt x="722591" y="76644"/>
                </a:lnTo>
                <a:lnTo>
                  <a:pt x="722795" y="73812"/>
                </a:lnTo>
                <a:lnTo>
                  <a:pt x="725843" y="66103"/>
                </a:lnTo>
                <a:lnTo>
                  <a:pt x="730923" y="60223"/>
                </a:lnTo>
                <a:lnTo>
                  <a:pt x="783360" y="60223"/>
                </a:lnTo>
                <a:lnTo>
                  <a:pt x="783196" y="59065"/>
                </a:lnTo>
                <a:lnTo>
                  <a:pt x="778865" y="51307"/>
                </a:lnTo>
                <a:lnTo>
                  <a:pt x="719150" y="51307"/>
                </a:lnTo>
                <a:lnTo>
                  <a:pt x="717727" y="37528"/>
                </a:lnTo>
                <a:close/>
              </a:path>
              <a:path w="1067434" h="179704">
                <a:moveTo>
                  <a:pt x="783360" y="60223"/>
                </a:moveTo>
                <a:lnTo>
                  <a:pt x="739444" y="60223"/>
                </a:lnTo>
                <a:lnTo>
                  <a:pt x="746597" y="61784"/>
                </a:lnTo>
                <a:lnTo>
                  <a:pt x="751447" y="66178"/>
                </a:lnTo>
                <a:lnTo>
                  <a:pt x="754205" y="72969"/>
                </a:lnTo>
                <a:lnTo>
                  <a:pt x="755078" y="81724"/>
                </a:lnTo>
                <a:lnTo>
                  <a:pt x="755078" y="136690"/>
                </a:lnTo>
                <a:lnTo>
                  <a:pt x="785888" y="136690"/>
                </a:lnTo>
                <a:lnTo>
                  <a:pt x="785888" y="78066"/>
                </a:lnTo>
                <a:lnTo>
                  <a:pt x="783360" y="60223"/>
                </a:lnTo>
                <a:close/>
              </a:path>
              <a:path w="1067434" h="179704">
                <a:moveTo>
                  <a:pt x="750404" y="35293"/>
                </a:moveTo>
                <a:lnTo>
                  <a:pt x="739167" y="36882"/>
                </a:lnTo>
                <a:lnTo>
                  <a:pt x="730362" y="40867"/>
                </a:lnTo>
                <a:lnTo>
                  <a:pt x="723917" y="46067"/>
                </a:lnTo>
                <a:lnTo>
                  <a:pt x="719759" y="51307"/>
                </a:lnTo>
                <a:lnTo>
                  <a:pt x="778865" y="51307"/>
                </a:lnTo>
                <a:lnTo>
                  <a:pt x="775752" y="45731"/>
                </a:lnTo>
                <a:lnTo>
                  <a:pt x="764505" y="37870"/>
                </a:lnTo>
                <a:lnTo>
                  <a:pt x="750404" y="35293"/>
                </a:lnTo>
                <a:close/>
              </a:path>
              <a:path w="1067434" h="179704">
                <a:moveTo>
                  <a:pt x="868781" y="35293"/>
                </a:moveTo>
                <a:lnTo>
                  <a:pt x="860679" y="35293"/>
                </a:lnTo>
                <a:lnTo>
                  <a:pt x="836231" y="39451"/>
                </a:lnTo>
                <a:lnTo>
                  <a:pt x="818443" y="50776"/>
                </a:lnTo>
                <a:lnTo>
                  <a:pt x="807577" y="67541"/>
                </a:lnTo>
                <a:lnTo>
                  <a:pt x="803897" y="88023"/>
                </a:lnTo>
                <a:lnTo>
                  <a:pt x="807596" y="109039"/>
                </a:lnTo>
                <a:lnTo>
                  <a:pt x="818138" y="125012"/>
                </a:lnTo>
                <a:lnTo>
                  <a:pt x="834688" y="135165"/>
                </a:lnTo>
                <a:lnTo>
                  <a:pt x="856411" y="138722"/>
                </a:lnTo>
                <a:lnTo>
                  <a:pt x="864918" y="138363"/>
                </a:lnTo>
                <a:lnTo>
                  <a:pt x="872566" y="137377"/>
                </a:lnTo>
                <a:lnTo>
                  <a:pt x="879032" y="135898"/>
                </a:lnTo>
                <a:lnTo>
                  <a:pt x="883996" y="134061"/>
                </a:lnTo>
                <a:lnTo>
                  <a:pt x="880873" y="114604"/>
                </a:lnTo>
                <a:lnTo>
                  <a:pt x="862698" y="114604"/>
                </a:lnTo>
                <a:lnTo>
                  <a:pt x="852118" y="112800"/>
                </a:lnTo>
                <a:lnTo>
                  <a:pt x="843480" y="107476"/>
                </a:lnTo>
                <a:lnTo>
                  <a:pt x="837655" y="98767"/>
                </a:lnTo>
                <a:lnTo>
                  <a:pt x="835520" y="86804"/>
                </a:lnTo>
                <a:lnTo>
                  <a:pt x="837305" y="75613"/>
                </a:lnTo>
                <a:lnTo>
                  <a:pt x="842646" y="66817"/>
                </a:lnTo>
                <a:lnTo>
                  <a:pt x="851066" y="61065"/>
                </a:lnTo>
                <a:lnTo>
                  <a:pt x="862088" y="59004"/>
                </a:lnTo>
                <a:lnTo>
                  <a:pt x="879980" y="59004"/>
                </a:lnTo>
                <a:lnTo>
                  <a:pt x="884199" y="39141"/>
                </a:lnTo>
                <a:lnTo>
                  <a:pt x="877709" y="36715"/>
                </a:lnTo>
                <a:lnTo>
                  <a:pt x="868781" y="35293"/>
                </a:lnTo>
                <a:close/>
              </a:path>
              <a:path w="1067434" h="179704">
                <a:moveTo>
                  <a:pt x="880351" y="111353"/>
                </a:moveTo>
                <a:lnTo>
                  <a:pt x="875677" y="113385"/>
                </a:lnTo>
                <a:lnTo>
                  <a:pt x="870000" y="114604"/>
                </a:lnTo>
                <a:lnTo>
                  <a:pt x="880873" y="114604"/>
                </a:lnTo>
                <a:lnTo>
                  <a:pt x="880351" y="111353"/>
                </a:lnTo>
                <a:close/>
              </a:path>
              <a:path w="1067434" h="179704">
                <a:moveTo>
                  <a:pt x="879980" y="59004"/>
                </a:moveTo>
                <a:lnTo>
                  <a:pt x="870204" y="59004"/>
                </a:lnTo>
                <a:lnTo>
                  <a:pt x="875677" y="60426"/>
                </a:lnTo>
                <a:lnTo>
                  <a:pt x="879335" y="62039"/>
                </a:lnTo>
                <a:lnTo>
                  <a:pt x="879980" y="59004"/>
                </a:lnTo>
                <a:close/>
              </a:path>
              <a:path w="1067434" h="179704">
                <a:moveTo>
                  <a:pt x="943330" y="35293"/>
                </a:moveTo>
                <a:lnTo>
                  <a:pt x="905344" y="52325"/>
                </a:lnTo>
                <a:lnTo>
                  <a:pt x="893229" y="88226"/>
                </a:lnTo>
                <a:lnTo>
                  <a:pt x="896763" y="109211"/>
                </a:lnTo>
                <a:lnTo>
                  <a:pt x="907065" y="125114"/>
                </a:lnTo>
                <a:lnTo>
                  <a:pt x="923682" y="135197"/>
                </a:lnTo>
                <a:lnTo>
                  <a:pt x="946162" y="138722"/>
                </a:lnTo>
                <a:lnTo>
                  <a:pt x="955997" y="138338"/>
                </a:lnTo>
                <a:lnTo>
                  <a:pt x="965331" y="137174"/>
                </a:lnTo>
                <a:lnTo>
                  <a:pt x="974098" y="135197"/>
                </a:lnTo>
                <a:lnTo>
                  <a:pt x="982052" y="132435"/>
                </a:lnTo>
                <a:lnTo>
                  <a:pt x="978829" y="115823"/>
                </a:lnTo>
                <a:lnTo>
                  <a:pt x="950633" y="115823"/>
                </a:lnTo>
                <a:lnTo>
                  <a:pt x="940288" y="114671"/>
                </a:lnTo>
                <a:lnTo>
                  <a:pt x="931524" y="111177"/>
                </a:lnTo>
                <a:lnTo>
                  <a:pt x="925310" y="105285"/>
                </a:lnTo>
                <a:lnTo>
                  <a:pt x="922616" y="96939"/>
                </a:lnTo>
                <a:lnTo>
                  <a:pt x="986510" y="96939"/>
                </a:lnTo>
                <a:lnTo>
                  <a:pt x="986916" y="94703"/>
                </a:lnTo>
                <a:lnTo>
                  <a:pt x="987526" y="90042"/>
                </a:lnTo>
                <a:lnTo>
                  <a:pt x="987526" y="84772"/>
                </a:lnTo>
                <a:lnTo>
                  <a:pt x="986343" y="75857"/>
                </a:lnTo>
                <a:lnTo>
                  <a:pt x="922413" y="75857"/>
                </a:lnTo>
                <a:lnTo>
                  <a:pt x="923912" y="69292"/>
                </a:lnTo>
                <a:lnTo>
                  <a:pt x="927390" y="62761"/>
                </a:lnTo>
                <a:lnTo>
                  <a:pt x="933152" y="57753"/>
                </a:lnTo>
                <a:lnTo>
                  <a:pt x="941501" y="55752"/>
                </a:lnTo>
                <a:lnTo>
                  <a:pt x="979830" y="55752"/>
                </a:lnTo>
                <a:lnTo>
                  <a:pt x="977444" y="50826"/>
                </a:lnTo>
                <a:lnTo>
                  <a:pt x="963753" y="39572"/>
                </a:lnTo>
                <a:lnTo>
                  <a:pt x="943330" y="35293"/>
                </a:lnTo>
                <a:close/>
              </a:path>
              <a:path w="1067434" h="179704">
                <a:moveTo>
                  <a:pt x="978001" y="111556"/>
                </a:moveTo>
                <a:lnTo>
                  <a:pt x="971705" y="113423"/>
                </a:lnTo>
                <a:lnTo>
                  <a:pt x="965160" y="114757"/>
                </a:lnTo>
                <a:lnTo>
                  <a:pt x="958193" y="115557"/>
                </a:lnTo>
                <a:lnTo>
                  <a:pt x="950633" y="115823"/>
                </a:lnTo>
                <a:lnTo>
                  <a:pt x="978829" y="115823"/>
                </a:lnTo>
                <a:lnTo>
                  <a:pt x="978001" y="111556"/>
                </a:lnTo>
                <a:close/>
              </a:path>
              <a:path w="1067434" h="179704">
                <a:moveTo>
                  <a:pt x="979830" y="55752"/>
                </a:moveTo>
                <a:lnTo>
                  <a:pt x="941501" y="55752"/>
                </a:lnTo>
                <a:lnTo>
                  <a:pt x="950223" y="57838"/>
                </a:lnTo>
                <a:lnTo>
                  <a:pt x="955555" y="62990"/>
                </a:lnTo>
                <a:lnTo>
                  <a:pt x="958223" y="69549"/>
                </a:lnTo>
                <a:lnTo>
                  <a:pt x="958951" y="75857"/>
                </a:lnTo>
                <a:lnTo>
                  <a:pt x="986343" y="75857"/>
                </a:lnTo>
                <a:lnTo>
                  <a:pt x="985126" y="66684"/>
                </a:lnTo>
                <a:lnTo>
                  <a:pt x="979830" y="55752"/>
                </a:lnTo>
                <a:close/>
              </a:path>
              <a:path w="1067434" h="179704">
                <a:moveTo>
                  <a:pt x="1031532" y="37528"/>
                </a:moveTo>
                <a:lnTo>
                  <a:pt x="1005179" y="37528"/>
                </a:lnTo>
                <a:lnTo>
                  <a:pt x="1005563" y="44166"/>
                </a:lnTo>
                <a:lnTo>
                  <a:pt x="1005814" y="51568"/>
                </a:lnTo>
                <a:lnTo>
                  <a:pt x="1005881" y="55765"/>
                </a:lnTo>
                <a:lnTo>
                  <a:pt x="1005992" y="136690"/>
                </a:lnTo>
                <a:lnTo>
                  <a:pt x="1036802" y="136690"/>
                </a:lnTo>
                <a:lnTo>
                  <a:pt x="1036802" y="83946"/>
                </a:lnTo>
                <a:lnTo>
                  <a:pt x="1037005" y="81521"/>
                </a:lnTo>
                <a:lnTo>
                  <a:pt x="1058506" y="63868"/>
                </a:lnTo>
                <a:lnTo>
                  <a:pt x="1066825" y="63868"/>
                </a:lnTo>
                <a:lnTo>
                  <a:pt x="1066825" y="55765"/>
                </a:lnTo>
                <a:lnTo>
                  <a:pt x="1032751" y="55765"/>
                </a:lnTo>
                <a:lnTo>
                  <a:pt x="1031532" y="37528"/>
                </a:lnTo>
                <a:close/>
              </a:path>
              <a:path w="1067434" h="179704">
                <a:moveTo>
                  <a:pt x="1066825" y="63868"/>
                </a:moveTo>
                <a:lnTo>
                  <a:pt x="1061948" y="63868"/>
                </a:lnTo>
                <a:lnTo>
                  <a:pt x="1066825" y="64681"/>
                </a:lnTo>
                <a:lnTo>
                  <a:pt x="1066825" y="63868"/>
                </a:lnTo>
                <a:close/>
              </a:path>
              <a:path w="1067434" h="179704">
                <a:moveTo>
                  <a:pt x="1063167" y="35090"/>
                </a:moveTo>
                <a:lnTo>
                  <a:pt x="1060335" y="35090"/>
                </a:lnTo>
                <a:lnTo>
                  <a:pt x="1052755" y="36268"/>
                </a:lnTo>
                <a:lnTo>
                  <a:pt x="1045197" y="39955"/>
                </a:lnTo>
                <a:lnTo>
                  <a:pt x="1038515" y="46379"/>
                </a:lnTo>
                <a:lnTo>
                  <a:pt x="1033564" y="55765"/>
                </a:lnTo>
                <a:lnTo>
                  <a:pt x="1066825" y="55765"/>
                </a:lnTo>
                <a:lnTo>
                  <a:pt x="1066825" y="35699"/>
                </a:lnTo>
                <a:lnTo>
                  <a:pt x="1064590" y="35293"/>
                </a:lnTo>
                <a:lnTo>
                  <a:pt x="1063167" y="350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28783" y="3104013"/>
            <a:ext cx="269875" cy="173990"/>
          </a:xfrm>
          <a:custGeom>
            <a:avLst/>
            <a:gdLst/>
            <a:ahLst/>
            <a:cxnLst/>
            <a:rect l="l" t="t" r="r" b="b"/>
            <a:pathLst>
              <a:path w="269875" h="173989">
                <a:moveTo>
                  <a:pt x="64795" y="0"/>
                </a:moveTo>
                <a:lnTo>
                  <a:pt x="41402" y="3388"/>
                </a:lnTo>
                <a:lnTo>
                  <a:pt x="22653" y="12973"/>
                </a:lnTo>
                <a:lnTo>
                  <a:pt x="10195" y="27882"/>
                </a:lnTo>
                <a:lnTo>
                  <a:pt x="5676" y="47244"/>
                </a:lnTo>
                <a:lnTo>
                  <a:pt x="7181" y="58025"/>
                </a:lnTo>
                <a:lnTo>
                  <a:pt x="11710" y="68032"/>
                </a:lnTo>
                <a:lnTo>
                  <a:pt x="19291" y="76874"/>
                </a:lnTo>
                <a:lnTo>
                  <a:pt x="29946" y="84162"/>
                </a:lnTo>
                <a:lnTo>
                  <a:pt x="29946" y="84683"/>
                </a:lnTo>
                <a:lnTo>
                  <a:pt x="17536" y="91802"/>
                </a:lnTo>
                <a:lnTo>
                  <a:pt x="8101" y="101172"/>
                </a:lnTo>
                <a:lnTo>
                  <a:pt x="2102" y="112817"/>
                </a:lnTo>
                <a:lnTo>
                  <a:pt x="0" y="126758"/>
                </a:lnTo>
                <a:lnTo>
                  <a:pt x="3731" y="143646"/>
                </a:lnTo>
                <a:lnTo>
                  <a:pt x="15135" y="158646"/>
                </a:lnTo>
                <a:lnTo>
                  <a:pt x="34525" y="169387"/>
                </a:lnTo>
                <a:lnTo>
                  <a:pt x="62217" y="173494"/>
                </a:lnTo>
                <a:lnTo>
                  <a:pt x="88750" y="169792"/>
                </a:lnTo>
                <a:lnTo>
                  <a:pt x="109108" y="159361"/>
                </a:lnTo>
                <a:lnTo>
                  <a:pt x="119600" y="146380"/>
                </a:lnTo>
                <a:lnTo>
                  <a:pt x="63766" y="146380"/>
                </a:lnTo>
                <a:lnTo>
                  <a:pt x="53808" y="144416"/>
                </a:lnTo>
                <a:lnTo>
                  <a:pt x="46272" y="139187"/>
                </a:lnTo>
                <a:lnTo>
                  <a:pt x="41546" y="131683"/>
                </a:lnTo>
                <a:lnTo>
                  <a:pt x="40017" y="122897"/>
                </a:lnTo>
                <a:lnTo>
                  <a:pt x="41388" y="114369"/>
                </a:lnTo>
                <a:lnTo>
                  <a:pt x="45372" y="107175"/>
                </a:lnTo>
                <a:lnTo>
                  <a:pt x="51778" y="101580"/>
                </a:lnTo>
                <a:lnTo>
                  <a:pt x="60413" y="97853"/>
                </a:lnTo>
                <a:lnTo>
                  <a:pt x="118595" y="97853"/>
                </a:lnTo>
                <a:lnTo>
                  <a:pt x="117467" y="95883"/>
                </a:lnTo>
                <a:lnTo>
                  <a:pt x="107593" y="86906"/>
                </a:lnTo>
                <a:lnTo>
                  <a:pt x="95783" y="80810"/>
                </a:lnTo>
                <a:lnTo>
                  <a:pt x="95783" y="80035"/>
                </a:lnTo>
                <a:lnTo>
                  <a:pt x="106692" y="72818"/>
                </a:lnTo>
                <a:lnTo>
                  <a:pt x="110240" y="68681"/>
                </a:lnTo>
                <a:lnTo>
                  <a:pt x="66344" y="68681"/>
                </a:lnTo>
                <a:lnTo>
                  <a:pt x="57010" y="64981"/>
                </a:lnTo>
                <a:lnTo>
                  <a:pt x="49563" y="60026"/>
                </a:lnTo>
                <a:lnTo>
                  <a:pt x="44633" y="53719"/>
                </a:lnTo>
                <a:lnTo>
                  <a:pt x="42849" y="45961"/>
                </a:lnTo>
                <a:lnTo>
                  <a:pt x="44109" y="38579"/>
                </a:lnTo>
                <a:lnTo>
                  <a:pt x="47886" y="32405"/>
                </a:lnTo>
                <a:lnTo>
                  <a:pt x="54181" y="28168"/>
                </a:lnTo>
                <a:lnTo>
                  <a:pt x="62991" y="26593"/>
                </a:lnTo>
                <a:lnTo>
                  <a:pt x="116309" y="26593"/>
                </a:lnTo>
                <a:lnTo>
                  <a:pt x="107267" y="13909"/>
                </a:lnTo>
                <a:lnTo>
                  <a:pt x="90024" y="3868"/>
                </a:lnTo>
                <a:lnTo>
                  <a:pt x="64795" y="0"/>
                </a:lnTo>
                <a:close/>
              </a:path>
              <a:path w="269875" h="173989">
                <a:moveTo>
                  <a:pt x="118595" y="97853"/>
                </a:moveTo>
                <a:lnTo>
                  <a:pt x="60413" y="97853"/>
                </a:lnTo>
                <a:lnTo>
                  <a:pt x="70951" y="101840"/>
                </a:lnTo>
                <a:lnTo>
                  <a:pt x="79303" y="107715"/>
                </a:lnTo>
                <a:lnTo>
                  <a:pt x="84768" y="115530"/>
                </a:lnTo>
                <a:lnTo>
                  <a:pt x="86740" y="125476"/>
                </a:lnTo>
                <a:lnTo>
                  <a:pt x="85074" y="133751"/>
                </a:lnTo>
                <a:lnTo>
                  <a:pt x="80383" y="140381"/>
                </a:lnTo>
                <a:lnTo>
                  <a:pt x="73126" y="144783"/>
                </a:lnTo>
                <a:lnTo>
                  <a:pt x="63766" y="146380"/>
                </a:lnTo>
                <a:lnTo>
                  <a:pt x="119600" y="146380"/>
                </a:lnTo>
                <a:lnTo>
                  <a:pt x="122156" y="143217"/>
                </a:lnTo>
                <a:lnTo>
                  <a:pt x="126758" y="122377"/>
                </a:lnTo>
                <a:lnTo>
                  <a:pt x="124229" y="107692"/>
                </a:lnTo>
                <a:lnTo>
                  <a:pt x="118595" y="97853"/>
                </a:lnTo>
                <a:close/>
              </a:path>
              <a:path w="269875" h="173989">
                <a:moveTo>
                  <a:pt x="116309" y="26593"/>
                </a:moveTo>
                <a:lnTo>
                  <a:pt x="62991" y="26593"/>
                </a:lnTo>
                <a:lnTo>
                  <a:pt x="72276" y="28372"/>
                </a:lnTo>
                <a:lnTo>
                  <a:pt x="78609" y="33080"/>
                </a:lnTo>
                <a:lnTo>
                  <a:pt x="82233" y="39774"/>
                </a:lnTo>
                <a:lnTo>
                  <a:pt x="83388" y="47510"/>
                </a:lnTo>
                <a:lnTo>
                  <a:pt x="81996" y="54810"/>
                </a:lnTo>
                <a:lnTo>
                  <a:pt x="78257" y="60996"/>
                </a:lnTo>
                <a:lnTo>
                  <a:pt x="72822" y="65732"/>
                </a:lnTo>
                <a:lnTo>
                  <a:pt x="66344" y="68681"/>
                </a:lnTo>
                <a:lnTo>
                  <a:pt x="110240" y="68681"/>
                </a:lnTo>
                <a:lnTo>
                  <a:pt x="114336" y="63904"/>
                </a:lnTo>
                <a:lnTo>
                  <a:pt x="118834" y="53826"/>
                </a:lnTo>
                <a:lnTo>
                  <a:pt x="120307" y="43116"/>
                </a:lnTo>
                <a:lnTo>
                  <a:pt x="117151" y="27774"/>
                </a:lnTo>
                <a:lnTo>
                  <a:pt x="116309" y="26593"/>
                </a:lnTo>
                <a:close/>
              </a:path>
              <a:path w="269875" h="173989">
                <a:moveTo>
                  <a:pt x="207048" y="0"/>
                </a:moveTo>
                <a:lnTo>
                  <a:pt x="178787" y="6733"/>
                </a:lnTo>
                <a:lnTo>
                  <a:pt x="158900" y="25206"/>
                </a:lnTo>
                <a:lnTo>
                  <a:pt x="147145" y="52828"/>
                </a:lnTo>
                <a:lnTo>
                  <a:pt x="143281" y="87007"/>
                </a:lnTo>
                <a:lnTo>
                  <a:pt x="147090" y="120559"/>
                </a:lnTo>
                <a:lnTo>
                  <a:pt x="158476" y="148062"/>
                </a:lnTo>
                <a:lnTo>
                  <a:pt x="177950" y="166660"/>
                </a:lnTo>
                <a:lnTo>
                  <a:pt x="206019" y="173494"/>
                </a:lnTo>
                <a:lnTo>
                  <a:pt x="233911" y="167080"/>
                </a:lnTo>
                <a:lnTo>
                  <a:pt x="253742" y="149096"/>
                </a:lnTo>
                <a:lnTo>
                  <a:pt x="256009" y="143802"/>
                </a:lnTo>
                <a:lnTo>
                  <a:pt x="206794" y="143802"/>
                </a:lnTo>
                <a:lnTo>
                  <a:pt x="196685" y="140337"/>
                </a:lnTo>
                <a:lnTo>
                  <a:pt x="189044" y="129830"/>
                </a:lnTo>
                <a:lnTo>
                  <a:pt x="184210" y="112110"/>
                </a:lnTo>
                <a:lnTo>
                  <a:pt x="182524" y="87007"/>
                </a:lnTo>
                <a:lnTo>
                  <a:pt x="184278" y="61496"/>
                </a:lnTo>
                <a:lnTo>
                  <a:pt x="189201" y="43634"/>
                </a:lnTo>
                <a:lnTo>
                  <a:pt x="196786" y="33129"/>
                </a:lnTo>
                <a:lnTo>
                  <a:pt x="206527" y="29692"/>
                </a:lnTo>
                <a:lnTo>
                  <a:pt x="256615" y="29692"/>
                </a:lnTo>
                <a:lnTo>
                  <a:pt x="255033" y="25754"/>
                </a:lnTo>
                <a:lnTo>
                  <a:pt x="235652" y="6970"/>
                </a:lnTo>
                <a:lnTo>
                  <a:pt x="207048" y="0"/>
                </a:lnTo>
                <a:close/>
              </a:path>
              <a:path w="269875" h="173989">
                <a:moveTo>
                  <a:pt x="256615" y="29692"/>
                </a:moveTo>
                <a:lnTo>
                  <a:pt x="206527" y="29692"/>
                </a:lnTo>
                <a:lnTo>
                  <a:pt x="216881" y="33339"/>
                </a:lnTo>
                <a:lnTo>
                  <a:pt x="224307" y="44149"/>
                </a:lnTo>
                <a:lnTo>
                  <a:pt x="228780" y="61930"/>
                </a:lnTo>
                <a:lnTo>
                  <a:pt x="230245" y="85979"/>
                </a:lnTo>
                <a:lnTo>
                  <a:pt x="230244" y="87007"/>
                </a:lnTo>
                <a:lnTo>
                  <a:pt x="228748" y="111564"/>
                </a:lnTo>
                <a:lnTo>
                  <a:pt x="224245" y="129474"/>
                </a:lnTo>
                <a:lnTo>
                  <a:pt x="216887" y="140220"/>
                </a:lnTo>
                <a:lnTo>
                  <a:pt x="206794" y="143802"/>
                </a:lnTo>
                <a:lnTo>
                  <a:pt x="256009" y="143802"/>
                </a:lnTo>
                <a:lnTo>
                  <a:pt x="265587" y="121432"/>
                </a:lnTo>
                <a:lnTo>
                  <a:pt x="269519" y="85979"/>
                </a:lnTo>
                <a:lnTo>
                  <a:pt x="266039" y="53154"/>
                </a:lnTo>
                <a:lnTo>
                  <a:pt x="256615" y="29692"/>
                </a:lnTo>
                <a:close/>
              </a:path>
            </a:pathLst>
          </a:custGeom>
          <a:solidFill>
            <a:srgbClr val="005A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4294967295"/>
          </p:nvPr>
        </p:nvSpPr>
        <p:spPr>
          <a:xfrm>
            <a:off x="387350" y="6475648"/>
            <a:ext cx="2092325" cy="153888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Results </a:t>
            </a:r>
            <a:r>
              <a:rPr spc="-10" dirty="0"/>
              <a:t>for </a:t>
            </a:r>
            <a:r>
              <a:rPr spc="-5" dirty="0"/>
              <a:t>priority</a:t>
            </a:r>
            <a:r>
              <a:rPr spc="-50" dirty="0"/>
              <a:t> </a:t>
            </a:r>
            <a:r>
              <a:rPr spc="-5" dirty="0"/>
              <a:t>carcinogens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6356728" y="6473540"/>
            <a:ext cx="270637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532380" algn="l"/>
              </a:tabLst>
            </a:pPr>
            <a:r>
              <a:rPr spc="-5" dirty="0"/>
              <a:t>Burden of </a:t>
            </a:r>
            <a:r>
              <a:rPr dirty="0"/>
              <a:t>Occupational Cancer</a:t>
            </a:r>
            <a:r>
              <a:rPr spc="65" dirty="0"/>
              <a:t> </a:t>
            </a:r>
            <a:r>
              <a:rPr dirty="0"/>
              <a:t>in</a:t>
            </a:r>
            <a:r>
              <a:rPr spc="10" dirty="0"/>
              <a:t> </a:t>
            </a:r>
            <a:r>
              <a:rPr dirty="0"/>
              <a:t>Ontario	</a:t>
            </a:r>
            <a:fld id="{81D60167-4931-47E6-BA6A-407CBD079E47}" type="slidenum">
              <a:rPr b="1" dirty="0">
                <a:latin typeface="Arial"/>
                <a:cs typeface="Arial"/>
              </a:rPr>
              <a:t>18</a:t>
            </a:fld>
            <a:endParaRPr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360"/>
              </a:spcBef>
            </a:pPr>
            <a:r>
              <a:rPr spc="-10" dirty="0"/>
              <a:t>Number </a:t>
            </a:r>
            <a:r>
              <a:rPr spc="-15" dirty="0"/>
              <a:t>of </a:t>
            </a:r>
            <a:r>
              <a:rPr spc="-10" dirty="0"/>
              <a:t>workers </a:t>
            </a:r>
            <a:r>
              <a:rPr dirty="0"/>
              <a:t>occupationally </a:t>
            </a:r>
            <a:r>
              <a:rPr spc="5" dirty="0"/>
              <a:t>exposed </a:t>
            </a:r>
            <a:r>
              <a:rPr spc="-10" dirty="0"/>
              <a:t>to </a:t>
            </a:r>
            <a:r>
              <a:rPr spc="-15" dirty="0"/>
              <a:t>radon </a:t>
            </a:r>
            <a:r>
              <a:rPr spc="-5" dirty="0"/>
              <a:t>by </a:t>
            </a:r>
            <a:r>
              <a:rPr spc="-10" dirty="0"/>
              <a:t>level </a:t>
            </a:r>
            <a:r>
              <a:rPr spc="-15" dirty="0"/>
              <a:t>of  </a:t>
            </a:r>
            <a:r>
              <a:rPr spc="5" dirty="0"/>
              <a:t>exposure </a:t>
            </a:r>
            <a:r>
              <a:rPr dirty="0"/>
              <a:t>and </a:t>
            </a:r>
            <a:r>
              <a:rPr spc="5" dirty="0"/>
              <a:t>industry in</a:t>
            </a:r>
            <a:r>
              <a:rPr spc="130" dirty="0"/>
              <a:t> </a:t>
            </a:r>
            <a:r>
              <a:rPr spc="0" dirty="0"/>
              <a:t>Ontario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Results </a:t>
            </a:r>
            <a:r>
              <a:rPr spc="-10" dirty="0"/>
              <a:t>for </a:t>
            </a:r>
            <a:r>
              <a:rPr spc="-5" dirty="0"/>
              <a:t>priority</a:t>
            </a:r>
            <a:r>
              <a:rPr spc="-50" dirty="0"/>
              <a:t> </a:t>
            </a:r>
            <a:r>
              <a:rPr spc="-5" dirty="0"/>
              <a:t>carcinogens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532380" algn="l"/>
              </a:tabLst>
            </a:pPr>
            <a:r>
              <a:rPr spc="-5" dirty="0"/>
              <a:t>Burden of </a:t>
            </a:r>
            <a:r>
              <a:rPr dirty="0"/>
              <a:t>Occupational Cancer</a:t>
            </a:r>
            <a:r>
              <a:rPr spc="65" dirty="0"/>
              <a:t> </a:t>
            </a:r>
            <a:r>
              <a:rPr dirty="0"/>
              <a:t>in</a:t>
            </a:r>
            <a:r>
              <a:rPr spc="10" dirty="0"/>
              <a:t> </a:t>
            </a:r>
            <a:r>
              <a:rPr dirty="0"/>
              <a:t>Ontario	</a:t>
            </a:r>
            <a:fld id="{81D60167-4931-47E6-BA6A-407CBD079E47}" type="slidenum">
              <a:rPr b="1" dirty="0">
                <a:latin typeface="Arial"/>
                <a:cs typeface="Arial"/>
              </a:rPr>
              <a:t>19</a:t>
            </a:fld>
            <a:endParaRPr b="1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"/>
          <a:stretch/>
        </p:blipFill>
        <p:spPr>
          <a:xfrm>
            <a:off x="594294" y="1583847"/>
            <a:ext cx="7863906" cy="48169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0"/>
            <a:ext cx="8572500" cy="1371600"/>
          </a:xfrm>
          <a:custGeom>
            <a:avLst/>
            <a:gdLst/>
            <a:ahLst/>
            <a:cxnLst/>
            <a:rect l="l" t="t" r="r" b="b"/>
            <a:pathLst>
              <a:path w="8572500" h="1371600">
                <a:moveTo>
                  <a:pt x="8572500" y="0"/>
                </a:moveTo>
                <a:lnTo>
                  <a:pt x="0" y="0"/>
                </a:lnTo>
                <a:lnTo>
                  <a:pt x="0" y="1371600"/>
                </a:lnTo>
                <a:lnTo>
                  <a:pt x="8255025" y="1371600"/>
                </a:lnTo>
                <a:lnTo>
                  <a:pt x="8438565" y="1366639"/>
                </a:lnTo>
                <a:lnTo>
                  <a:pt x="8532815" y="1331915"/>
                </a:lnTo>
                <a:lnTo>
                  <a:pt x="8567539" y="1237665"/>
                </a:lnTo>
                <a:lnTo>
                  <a:pt x="8572500" y="1054125"/>
                </a:lnTo>
                <a:lnTo>
                  <a:pt x="8572500" y="0"/>
                </a:lnTo>
                <a:close/>
              </a:path>
            </a:pathLst>
          </a:custGeom>
          <a:solidFill>
            <a:srgbClr val="CE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7350" y="864410"/>
            <a:ext cx="56972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Carcinogens </a:t>
            </a:r>
            <a:r>
              <a:rPr spc="-5" dirty="0"/>
              <a:t>selected </a:t>
            </a:r>
            <a:r>
              <a:rPr spc="-15" dirty="0"/>
              <a:t>for </a:t>
            </a:r>
            <a:r>
              <a:rPr spc="-10" dirty="0"/>
              <a:t>inclusion </a:t>
            </a:r>
            <a:r>
              <a:rPr spc="5" dirty="0"/>
              <a:t>in </a:t>
            </a:r>
            <a:r>
              <a:rPr spc="15" dirty="0" smtClean="0"/>
              <a:t>this</a:t>
            </a:r>
            <a:r>
              <a:rPr lang="en-US" spc="15" dirty="0" smtClean="0"/>
              <a:t> </a:t>
            </a:r>
            <a:r>
              <a:rPr spc="0" dirty="0" smtClean="0"/>
              <a:t>report</a:t>
            </a:r>
            <a:endParaRPr spc="0" dirty="0"/>
          </a:p>
        </p:txBody>
      </p:sp>
      <p:sp>
        <p:nvSpPr>
          <p:cNvPr id="4" name="object 4"/>
          <p:cNvSpPr txBox="1"/>
          <p:nvPr/>
        </p:nvSpPr>
        <p:spPr>
          <a:xfrm>
            <a:off x="387248" y="4872079"/>
            <a:ext cx="7480300" cy="1296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100"/>
              </a:lnSpc>
              <a:spcBef>
                <a:spcPts val="90"/>
              </a:spcBef>
            </a:pPr>
            <a:r>
              <a:rPr sz="950" b="1" spc="-15" dirty="0">
                <a:solidFill>
                  <a:srgbClr val="231F20"/>
                </a:solidFill>
                <a:latin typeface="Arial"/>
                <a:cs typeface="Arial"/>
              </a:rPr>
              <a:t>NOTES:</a:t>
            </a:r>
            <a:endParaRPr sz="950" dirty="0">
              <a:latin typeface="Arial"/>
              <a:cs typeface="Arial"/>
            </a:endParaRPr>
          </a:p>
          <a:p>
            <a:pPr marL="12700" marR="73025" algn="just">
              <a:lnSpc>
                <a:spcPts val="1100"/>
              </a:lnSpc>
              <a:spcBef>
                <a:spcPts val="120"/>
              </a:spcBef>
            </a:pPr>
            <a:r>
              <a:rPr sz="975" spc="-15" baseline="299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100" spc="-5" dirty="0">
                <a:solidFill>
                  <a:srgbClr val="2A275E"/>
                </a:solidFill>
                <a:latin typeface="Arial"/>
                <a:cs typeface="Arial"/>
              </a:rPr>
              <a:t>IARC Monographs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program routinely </a:t>
            </a:r>
            <a:r>
              <a:rPr sz="1100" spc="-10" dirty="0">
                <a:solidFill>
                  <a:srgbClr val="231F20"/>
                </a:solidFill>
                <a:latin typeface="Arial"/>
                <a:cs typeface="Arial"/>
              </a:rPr>
              <a:t>evaluates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carcinogenic risks to </a:t>
            </a:r>
            <a:r>
              <a:rPr sz="1100" spc="-10" dirty="0">
                <a:solidFill>
                  <a:srgbClr val="231F20"/>
                </a:solidFill>
                <a:latin typeface="Arial"/>
                <a:cs typeface="Arial"/>
              </a:rPr>
              <a:t>humans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and categorizes agents as one of the  </a:t>
            </a:r>
            <a:r>
              <a:rPr sz="1100" spc="-10" dirty="0">
                <a:solidFill>
                  <a:srgbClr val="231F20"/>
                </a:solidFill>
                <a:latin typeface="Arial"/>
                <a:cs typeface="Arial"/>
              </a:rPr>
              <a:t>following: </a:t>
            </a:r>
            <a:r>
              <a:rPr sz="1100" spc="-55" dirty="0">
                <a:solidFill>
                  <a:srgbClr val="231F20"/>
                </a:solidFill>
                <a:latin typeface="Arial"/>
                <a:cs typeface="Arial"/>
              </a:rPr>
              <a:t>(1)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Group </a:t>
            </a:r>
            <a:r>
              <a:rPr sz="1100" spc="-35" dirty="0">
                <a:solidFill>
                  <a:srgbClr val="231F20"/>
                </a:solidFill>
                <a:latin typeface="Arial"/>
                <a:cs typeface="Arial"/>
              </a:rPr>
              <a:t>1: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definite </a:t>
            </a:r>
            <a:r>
              <a:rPr sz="1100" spc="-10" dirty="0">
                <a:solidFill>
                  <a:srgbClr val="231F20"/>
                </a:solidFill>
                <a:latin typeface="Arial"/>
                <a:cs typeface="Arial"/>
              </a:rPr>
              <a:t>human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carcinogen; 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(2A)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Group </a:t>
            </a:r>
            <a:r>
              <a:rPr sz="1100" spc="0" dirty="0">
                <a:solidFill>
                  <a:srgbClr val="231F20"/>
                </a:solidFill>
                <a:latin typeface="Arial"/>
                <a:cs typeface="Arial"/>
              </a:rPr>
              <a:t>2A: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probable </a:t>
            </a:r>
            <a:r>
              <a:rPr sz="1100" spc="-10" dirty="0">
                <a:solidFill>
                  <a:srgbClr val="231F20"/>
                </a:solidFill>
                <a:latin typeface="Arial"/>
                <a:cs typeface="Arial"/>
              </a:rPr>
              <a:t>human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carcinogen; </a:t>
            </a:r>
            <a:r>
              <a:rPr sz="1100" spc="-25" dirty="0">
                <a:solidFill>
                  <a:srgbClr val="231F20"/>
                </a:solidFill>
                <a:latin typeface="Arial"/>
                <a:cs typeface="Arial"/>
              </a:rPr>
              <a:t>(2B)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Group </a:t>
            </a:r>
            <a:r>
              <a:rPr sz="1100" spc="-10" dirty="0">
                <a:solidFill>
                  <a:srgbClr val="231F20"/>
                </a:solidFill>
                <a:latin typeface="Arial"/>
                <a:cs typeface="Arial"/>
              </a:rPr>
              <a:t>2B: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possible  </a:t>
            </a:r>
            <a:r>
              <a:rPr sz="1100" spc="-10" dirty="0">
                <a:solidFill>
                  <a:srgbClr val="231F20"/>
                </a:solidFill>
                <a:latin typeface="Arial"/>
                <a:cs typeface="Arial"/>
              </a:rPr>
              <a:t>human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carcinogen; </a:t>
            </a:r>
            <a:r>
              <a:rPr sz="1100" spc="-30" dirty="0">
                <a:solidFill>
                  <a:srgbClr val="231F20"/>
                </a:solidFill>
                <a:latin typeface="Arial"/>
                <a:cs typeface="Arial"/>
              </a:rPr>
              <a:t>(3)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Group 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3: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not classifiable; 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(4)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Group 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4: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not carcinogenic to</a:t>
            </a:r>
            <a:r>
              <a:rPr sz="1100" spc="1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Arial"/>
                <a:cs typeface="Arial"/>
              </a:rPr>
              <a:t>humans.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ts val="990"/>
              </a:lnSpc>
            </a:pPr>
            <a:r>
              <a:rPr sz="975" baseline="29914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All </a:t>
            </a:r>
            <a:r>
              <a:rPr sz="1100" spc="-10" dirty="0">
                <a:solidFill>
                  <a:srgbClr val="231F20"/>
                </a:solidFill>
                <a:latin typeface="Arial"/>
                <a:cs typeface="Arial"/>
              </a:rPr>
              <a:t>exposure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estimates 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except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100" spc="-10" dirty="0">
                <a:solidFill>
                  <a:srgbClr val="231F20"/>
                </a:solidFill>
                <a:latin typeface="Arial"/>
                <a:cs typeface="Arial"/>
              </a:rPr>
              <a:t>welding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fumes and ETS </a:t>
            </a:r>
            <a:r>
              <a:rPr sz="1100" spc="-10" dirty="0">
                <a:solidFill>
                  <a:srgbClr val="231F20"/>
                </a:solidFill>
                <a:latin typeface="Arial"/>
                <a:cs typeface="Arial"/>
              </a:rPr>
              <a:t>were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provided 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by </a:t>
            </a:r>
            <a:r>
              <a:rPr sz="1100" dirty="0">
                <a:solidFill>
                  <a:srgbClr val="2A275E"/>
                </a:solidFill>
                <a:latin typeface="Arial"/>
                <a:cs typeface="Arial"/>
              </a:rPr>
              <a:t>CAREX</a:t>
            </a:r>
            <a:r>
              <a:rPr sz="1100" spc="150" dirty="0">
                <a:solidFill>
                  <a:srgbClr val="2A275E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A275E"/>
                </a:solidFill>
                <a:latin typeface="Arial"/>
                <a:cs typeface="Arial"/>
              </a:rPr>
              <a:t>Canada.</a:t>
            </a:r>
            <a:endParaRPr sz="1100" dirty="0">
              <a:latin typeface="Arial"/>
              <a:cs typeface="Arial"/>
            </a:endParaRPr>
          </a:p>
          <a:p>
            <a:pPr marL="12700" marR="5080" indent="-635">
              <a:lnSpc>
                <a:spcPts val="1100"/>
              </a:lnSpc>
              <a:spcBef>
                <a:spcPts val="110"/>
              </a:spcBef>
            </a:pPr>
            <a:r>
              <a:rPr sz="975" spc="-7" baseline="29914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Burden of occupational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cancer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in Ontario based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results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from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the national 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(Canadian) 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study,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reported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as the estimated  number of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cancer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cases attributable to occupational </a:t>
            </a:r>
            <a:r>
              <a:rPr sz="1100" spc="-10" dirty="0">
                <a:solidFill>
                  <a:srgbClr val="231F20"/>
                </a:solidFill>
                <a:latin typeface="Arial"/>
                <a:cs typeface="Arial"/>
              </a:rPr>
              <a:t>exposure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to the respective carcinogen. The range in estimated  annual number of occupational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cancer cases can be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found at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:</a:t>
            </a:r>
            <a:r>
              <a:rPr sz="1100" spc="105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www.cancercare.on.ca/occupationreport.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ts val="1100"/>
              </a:lnSpc>
            </a:pPr>
            <a:r>
              <a:rPr sz="975" baseline="29914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Priority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carcinogens selected based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accounting for 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10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more occupational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cancer cases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100" spc="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Ontario.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1950" y="1563624"/>
            <a:ext cx="8422652" cy="3035808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7350" y="6475648"/>
            <a:ext cx="728980" cy="17018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000" spc="-15" dirty="0">
                <a:solidFill>
                  <a:srgbClr val="005A96"/>
                </a:solidFill>
                <a:latin typeface="Georgia"/>
                <a:cs typeface="Georgia"/>
              </a:rPr>
              <a:t>Introduction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6728" y="6473540"/>
            <a:ext cx="262890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532380" algn="l"/>
              </a:tabLst>
            </a:pPr>
            <a:r>
              <a:rPr sz="1000" spc="-5" dirty="0">
                <a:solidFill>
                  <a:srgbClr val="005A96"/>
                </a:solidFill>
                <a:latin typeface="Arial"/>
                <a:cs typeface="Arial"/>
              </a:rPr>
              <a:t>Burden of 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Occupational Cancer</a:t>
            </a:r>
            <a:r>
              <a:rPr sz="1000" spc="65" dirty="0">
                <a:solidFill>
                  <a:srgbClr val="005A9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in</a:t>
            </a:r>
            <a:r>
              <a:rPr sz="1000" spc="10" dirty="0">
                <a:solidFill>
                  <a:srgbClr val="005A9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Ontario	</a:t>
            </a:r>
            <a:fld id="{81D60167-4931-47E6-BA6A-407CBD079E47}" type="slidenum">
              <a:rPr sz="1000" b="1" dirty="0">
                <a:solidFill>
                  <a:srgbClr val="005A96"/>
                </a:solidFill>
                <a:latin typeface="Arial"/>
                <a:cs typeface="Arial"/>
              </a:rPr>
              <a:t>2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/>
          <p:nvPr/>
        </p:nvSpPr>
        <p:spPr>
          <a:xfrm>
            <a:off x="0" y="0"/>
            <a:ext cx="8572500" cy="1371600"/>
          </a:xfrm>
          <a:custGeom>
            <a:avLst/>
            <a:gdLst/>
            <a:ahLst/>
            <a:cxnLst/>
            <a:rect l="l" t="t" r="r" b="b"/>
            <a:pathLst>
              <a:path w="8572500" h="1371600">
                <a:moveTo>
                  <a:pt x="8572500" y="0"/>
                </a:moveTo>
                <a:lnTo>
                  <a:pt x="0" y="0"/>
                </a:lnTo>
                <a:lnTo>
                  <a:pt x="0" y="1371600"/>
                </a:lnTo>
                <a:lnTo>
                  <a:pt x="8255025" y="1371600"/>
                </a:lnTo>
                <a:lnTo>
                  <a:pt x="8438565" y="1366639"/>
                </a:lnTo>
                <a:lnTo>
                  <a:pt x="8532815" y="1331915"/>
                </a:lnTo>
                <a:lnTo>
                  <a:pt x="8567539" y="1237665"/>
                </a:lnTo>
                <a:lnTo>
                  <a:pt x="8572500" y="1054125"/>
                </a:lnTo>
                <a:lnTo>
                  <a:pt x="8572500" y="0"/>
                </a:lnTo>
                <a:close/>
              </a:path>
            </a:pathLst>
          </a:custGeom>
          <a:solidFill>
            <a:srgbClr val="CE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7350" y="572310"/>
            <a:ext cx="6487795" cy="63754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360"/>
              </a:spcBef>
            </a:pPr>
            <a:r>
              <a:rPr spc="0" dirty="0"/>
              <a:t>Industry </a:t>
            </a:r>
            <a:r>
              <a:rPr dirty="0"/>
              <a:t>breakdown </a:t>
            </a:r>
            <a:r>
              <a:rPr spc="-15" dirty="0"/>
              <a:t>of </a:t>
            </a:r>
            <a:r>
              <a:rPr spc="0" dirty="0"/>
              <a:t>total </a:t>
            </a:r>
            <a:r>
              <a:rPr spc="-10" dirty="0"/>
              <a:t>lung </a:t>
            </a:r>
            <a:r>
              <a:rPr spc="5" dirty="0"/>
              <a:t>cancers </a:t>
            </a:r>
            <a:r>
              <a:rPr dirty="0"/>
              <a:t>attributed </a:t>
            </a:r>
            <a:r>
              <a:rPr spc="-10" dirty="0"/>
              <a:t>to  </a:t>
            </a:r>
            <a:r>
              <a:rPr spc="-5" dirty="0"/>
              <a:t>occupational </a:t>
            </a:r>
            <a:r>
              <a:rPr lang="en-US" spc="5" dirty="0" smtClean="0"/>
              <a:t>radon exposure</a:t>
            </a:r>
            <a:endParaRPr spc="-5" dirty="0"/>
          </a:p>
        </p:txBody>
      </p:sp>
      <p:sp>
        <p:nvSpPr>
          <p:cNvPr id="4" name="object 4"/>
          <p:cNvSpPr/>
          <p:nvPr/>
        </p:nvSpPr>
        <p:spPr>
          <a:xfrm>
            <a:off x="400050" y="1562569"/>
            <a:ext cx="5049774" cy="3580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7350" y="5578664"/>
            <a:ext cx="1588770" cy="39560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100" b="1" spc="-10" dirty="0">
                <a:solidFill>
                  <a:srgbClr val="231F20"/>
                </a:solidFill>
                <a:latin typeface="Arial"/>
                <a:cs typeface="Arial"/>
              </a:rPr>
              <a:t>NOTES: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AF: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attributable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fraction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12332" y="1627634"/>
            <a:ext cx="0" cy="3567429"/>
          </a:xfrm>
          <a:custGeom>
            <a:avLst/>
            <a:gdLst/>
            <a:ahLst/>
            <a:cxnLst/>
            <a:rect l="l" t="t" r="r" b="b"/>
            <a:pathLst>
              <a:path h="3567429">
                <a:moveTo>
                  <a:pt x="0" y="3567087"/>
                </a:moveTo>
                <a:lnTo>
                  <a:pt x="0" y="0"/>
                </a:lnTo>
              </a:path>
            </a:pathLst>
          </a:custGeom>
          <a:ln w="25400">
            <a:solidFill>
              <a:srgbClr val="005A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75380" y="3598967"/>
            <a:ext cx="776605" cy="139700"/>
          </a:xfrm>
          <a:custGeom>
            <a:avLst/>
            <a:gdLst/>
            <a:ahLst/>
            <a:cxnLst/>
            <a:rect l="l" t="t" r="r" b="b"/>
            <a:pathLst>
              <a:path w="776604" h="139700">
                <a:moveTo>
                  <a:pt x="58800" y="0"/>
                </a:moveTo>
                <a:lnTo>
                  <a:pt x="49479" y="0"/>
                </a:lnTo>
                <a:lnTo>
                  <a:pt x="0" y="136690"/>
                </a:lnTo>
                <a:lnTo>
                  <a:pt x="9931" y="136690"/>
                </a:lnTo>
                <a:lnTo>
                  <a:pt x="26758" y="88823"/>
                </a:lnTo>
                <a:lnTo>
                  <a:pt x="90829" y="88823"/>
                </a:lnTo>
                <a:lnTo>
                  <a:pt x="87912" y="80733"/>
                </a:lnTo>
                <a:lnTo>
                  <a:pt x="29806" y="80733"/>
                </a:lnTo>
                <a:lnTo>
                  <a:pt x="46634" y="34683"/>
                </a:lnTo>
                <a:lnTo>
                  <a:pt x="49479" y="25946"/>
                </a:lnTo>
                <a:lnTo>
                  <a:pt x="51714" y="18846"/>
                </a:lnTo>
                <a:lnTo>
                  <a:pt x="53733" y="10934"/>
                </a:lnTo>
                <a:lnTo>
                  <a:pt x="62743" y="10934"/>
                </a:lnTo>
                <a:lnTo>
                  <a:pt x="58800" y="0"/>
                </a:lnTo>
                <a:close/>
              </a:path>
              <a:path w="776604" h="139700">
                <a:moveTo>
                  <a:pt x="90829" y="88823"/>
                </a:moveTo>
                <a:lnTo>
                  <a:pt x="80911" y="88823"/>
                </a:lnTo>
                <a:lnTo>
                  <a:pt x="98145" y="136690"/>
                </a:lnTo>
                <a:lnTo>
                  <a:pt x="108089" y="136690"/>
                </a:lnTo>
                <a:lnTo>
                  <a:pt x="90829" y="88823"/>
                </a:lnTo>
                <a:close/>
              </a:path>
              <a:path w="776604" h="139700">
                <a:moveTo>
                  <a:pt x="62743" y="10934"/>
                </a:moveTo>
                <a:lnTo>
                  <a:pt x="54140" y="10934"/>
                </a:lnTo>
                <a:lnTo>
                  <a:pt x="58000" y="25539"/>
                </a:lnTo>
                <a:lnTo>
                  <a:pt x="61239" y="35077"/>
                </a:lnTo>
                <a:lnTo>
                  <a:pt x="77863" y="80733"/>
                </a:lnTo>
                <a:lnTo>
                  <a:pt x="87912" y="80733"/>
                </a:lnTo>
                <a:lnTo>
                  <a:pt x="62743" y="10934"/>
                </a:lnTo>
                <a:close/>
              </a:path>
              <a:path w="776604" h="139700">
                <a:moveTo>
                  <a:pt x="193217" y="0"/>
                </a:moveTo>
                <a:lnTo>
                  <a:pt x="125691" y="0"/>
                </a:lnTo>
                <a:lnTo>
                  <a:pt x="125691" y="136690"/>
                </a:lnTo>
                <a:lnTo>
                  <a:pt x="135407" y="136690"/>
                </a:lnTo>
                <a:lnTo>
                  <a:pt x="135407" y="70573"/>
                </a:lnTo>
                <a:lnTo>
                  <a:pt x="188556" y="70573"/>
                </a:lnTo>
                <a:lnTo>
                  <a:pt x="188556" y="62484"/>
                </a:lnTo>
                <a:lnTo>
                  <a:pt x="135407" y="62484"/>
                </a:lnTo>
                <a:lnTo>
                  <a:pt x="135407" y="8089"/>
                </a:lnTo>
                <a:lnTo>
                  <a:pt x="193217" y="8089"/>
                </a:lnTo>
                <a:lnTo>
                  <a:pt x="193217" y="0"/>
                </a:lnTo>
                <a:close/>
              </a:path>
              <a:path w="776604" h="139700">
                <a:moveTo>
                  <a:pt x="360159" y="58623"/>
                </a:moveTo>
                <a:lnTo>
                  <a:pt x="255511" y="58623"/>
                </a:lnTo>
                <a:lnTo>
                  <a:pt x="255511" y="66713"/>
                </a:lnTo>
                <a:lnTo>
                  <a:pt x="360159" y="66713"/>
                </a:lnTo>
                <a:lnTo>
                  <a:pt x="360159" y="58623"/>
                </a:lnTo>
                <a:close/>
              </a:path>
              <a:path w="776604" h="139700">
                <a:moveTo>
                  <a:pt x="360159" y="97167"/>
                </a:moveTo>
                <a:lnTo>
                  <a:pt x="255511" y="97167"/>
                </a:lnTo>
                <a:lnTo>
                  <a:pt x="255511" y="105257"/>
                </a:lnTo>
                <a:lnTo>
                  <a:pt x="360159" y="105257"/>
                </a:lnTo>
                <a:lnTo>
                  <a:pt x="360159" y="97167"/>
                </a:lnTo>
                <a:close/>
              </a:path>
              <a:path w="776604" h="139700">
                <a:moveTo>
                  <a:pt x="463613" y="2641"/>
                </a:moveTo>
                <a:lnTo>
                  <a:pt x="447536" y="6650"/>
                </a:lnTo>
                <a:lnTo>
                  <a:pt x="433725" y="19059"/>
                </a:lnTo>
                <a:lnTo>
                  <a:pt x="424060" y="40446"/>
                </a:lnTo>
                <a:lnTo>
                  <a:pt x="420420" y="71386"/>
                </a:lnTo>
                <a:lnTo>
                  <a:pt x="424073" y="101886"/>
                </a:lnTo>
                <a:lnTo>
                  <a:pt x="433066" y="122886"/>
                </a:lnTo>
                <a:lnTo>
                  <a:pt x="445827" y="135021"/>
                </a:lnTo>
                <a:lnTo>
                  <a:pt x="460781" y="138925"/>
                </a:lnTo>
                <a:lnTo>
                  <a:pt x="460984" y="138925"/>
                </a:lnTo>
                <a:lnTo>
                  <a:pt x="478658" y="134640"/>
                </a:lnTo>
                <a:lnTo>
                  <a:pt x="482636" y="130835"/>
                </a:lnTo>
                <a:lnTo>
                  <a:pt x="461784" y="130835"/>
                </a:lnTo>
                <a:lnTo>
                  <a:pt x="448689" y="126489"/>
                </a:lnTo>
                <a:lnTo>
                  <a:pt x="438710" y="114174"/>
                </a:lnTo>
                <a:lnTo>
                  <a:pt x="432457" y="94975"/>
                </a:lnTo>
                <a:lnTo>
                  <a:pt x="430650" y="71386"/>
                </a:lnTo>
                <a:lnTo>
                  <a:pt x="430638" y="68961"/>
                </a:lnTo>
                <a:lnTo>
                  <a:pt x="432805" y="45996"/>
                </a:lnTo>
                <a:lnTo>
                  <a:pt x="439213" y="27266"/>
                </a:lnTo>
                <a:lnTo>
                  <a:pt x="449198" y="15080"/>
                </a:lnTo>
                <a:lnTo>
                  <a:pt x="462191" y="10731"/>
                </a:lnTo>
                <a:lnTo>
                  <a:pt x="484019" y="10731"/>
                </a:lnTo>
                <a:lnTo>
                  <a:pt x="479681" y="6612"/>
                </a:lnTo>
                <a:lnTo>
                  <a:pt x="463613" y="2641"/>
                </a:lnTo>
                <a:close/>
              </a:path>
              <a:path w="776604" h="139700">
                <a:moveTo>
                  <a:pt x="484019" y="10731"/>
                </a:moveTo>
                <a:lnTo>
                  <a:pt x="462191" y="10731"/>
                </a:lnTo>
                <a:lnTo>
                  <a:pt x="476557" y="15138"/>
                </a:lnTo>
                <a:lnTo>
                  <a:pt x="486394" y="27419"/>
                </a:lnTo>
                <a:lnTo>
                  <a:pt x="492044" y="46168"/>
                </a:lnTo>
                <a:lnTo>
                  <a:pt x="493775" y="68961"/>
                </a:lnTo>
                <a:lnTo>
                  <a:pt x="493743" y="71386"/>
                </a:lnTo>
                <a:lnTo>
                  <a:pt x="491955" y="94632"/>
                </a:lnTo>
                <a:lnTo>
                  <a:pt x="486140" y="113869"/>
                </a:lnTo>
                <a:lnTo>
                  <a:pt x="476214" y="126375"/>
                </a:lnTo>
                <a:lnTo>
                  <a:pt x="461987" y="130835"/>
                </a:lnTo>
                <a:lnTo>
                  <a:pt x="482636" y="130835"/>
                </a:lnTo>
                <a:lnTo>
                  <a:pt x="492218" y="121669"/>
                </a:lnTo>
                <a:lnTo>
                  <a:pt x="500909" y="99834"/>
                </a:lnTo>
                <a:lnTo>
                  <a:pt x="503974" y="68961"/>
                </a:lnTo>
                <a:lnTo>
                  <a:pt x="500921" y="39422"/>
                </a:lnTo>
                <a:lnTo>
                  <a:pt x="492471" y="18756"/>
                </a:lnTo>
                <a:lnTo>
                  <a:pt x="484019" y="10731"/>
                </a:lnTo>
                <a:close/>
              </a:path>
              <a:path w="776604" h="139700">
                <a:moveTo>
                  <a:pt x="532104" y="120700"/>
                </a:moveTo>
                <a:lnTo>
                  <a:pt x="522389" y="120700"/>
                </a:lnTo>
                <a:lnTo>
                  <a:pt x="518947" y="124548"/>
                </a:lnTo>
                <a:lnTo>
                  <a:pt x="518947" y="129806"/>
                </a:lnTo>
                <a:lnTo>
                  <a:pt x="518744" y="134670"/>
                </a:lnTo>
                <a:lnTo>
                  <a:pt x="522185" y="138925"/>
                </a:lnTo>
                <a:lnTo>
                  <a:pt x="532104" y="138925"/>
                </a:lnTo>
                <a:lnTo>
                  <a:pt x="535343" y="134670"/>
                </a:lnTo>
                <a:lnTo>
                  <a:pt x="535343" y="124548"/>
                </a:lnTo>
                <a:lnTo>
                  <a:pt x="532104" y="120700"/>
                </a:lnTo>
                <a:close/>
              </a:path>
              <a:path w="776604" h="139700">
                <a:moveTo>
                  <a:pt x="627862" y="4876"/>
                </a:moveTo>
                <a:lnTo>
                  <a:pt x="550811" y="4876"/>
                </a:lnTo>
                <a:lnTo>
                  <a:pt x="550811" y="12954"/>
                </a:lnTo>
                <a:lnTo>
                  <a:pt x="617753" y="12954"/>
                </a:lnTo>
                <a:lnTo>
                  <a:pt x="617753" y="13360"/>
                </a:lnTo>
                <a:lnTo>
                  <a:pt x="558926" y="136690"/>
                </a:lnTo>
                <a:lnTo>
                  <a:pt x="568451" y="136690"/>
                </a:lnTo>
                <a:lnTo>
                  <a:pt x="627862" y="11747"/>
                </a:lnTo>
                <a:lnTo>
                  <a:pt x="627862" y="4876"/>
                </a:lnTo>
                <a:close/>
              </a:path>
              <a:path w="776604" h="139700">
                <a:moveTo>
                  <a:pt x="751039" y="2235"/>
                </a:moveTo>
                <a:lnTo>
                  <a:pt x="743127" y="2235"/>
                </a:lnTo>
                <a:lnTo>
                  <a:pt x="664425" y="139331"/>
                </a:lnTo>
                <a:lnTo>
                  <a:pt x="672337" y="139331"/>
                </a:lnTo>
                <a:lnTo>
                  <a:pt x="751039" y="2235"/>
                </a:lnTo>
                <a:close/>
              </a:path>
              <a:path w="776604" h="139700">
                <a:moveTo>
                  <a:pt x="749020" y="57200"/>
                </a:moveTo>
                <a:lnTo>
                  <a:pt x="748817" y="57200"/>
                </a:lnTo>
                <a:lnTo>
                  <a:pt x="738235" y="59669"/>
                </a:lnTo>
                <a:lnTo>
                  <a:pt x="729010" y="67213"/>
                </a:lnTo>
                <a:lnTo>
                  <a:pt x="722487" y="80041"/>
                </a:lnTo>
                <a:lnTo>
                  <a:pt x="720013" y="98361"/>
                </a:lnTo>
                <a:lnTo>
                  <a:pt x="722528" y="116103"/>
                </a:lnTo>
                <a:lnTo>
                  <a:pt x="728723" y="128397"/>
                </a:lnTo>
                <a:lnTo>
                  <a:pt x="737521" y="135584"/>
                </a:lnTo>
                <a:lnTo>
                  <a:pt x="747801" y="137909"/>
                </a:lnTo>
                <a:lnTo>
                  <a:pt x="758740" y="135383"/>
                </a:lnTo>
                <a:lnTo>
                  <a:pt x="763868" y="131038"/>
                </a:lnTo>
                <a:lnTo>
                  <a:pt x="748004" y="131038"/>
                </a:lnTo>
                <a:lnTo>
                  <a:pt x="739795" y="128432"/>
                </a:lnTo>
                <a:lnTo>
                  <a:pt x="733639" y="121299"/>
                </a:lnTo>
                <a:lnTo>
                  <a:pt x="729843" y="110662"/>
                </a:lnTo>
                <a:lnTo>
                  <a:pt x="728783" y="98361"/>
                </a:lnTo>
                <a:lnTo>
                  <a:pt x="728814" y="96532"/>
                </a:lnTo>
                <a:lnTo>
                  <a:pt x="730014" y="84538"/>
                </a:lnTo>
                <a:lnTo>
                  <a:pt x="733784" y="73915"/>
                </a:lnTo>
                <a:lnTo>
                  <a:pt x="739852" y="66709"/>
                </a:lnTo>
                <a:lnTo>
                  <a:pt x="748004" y="64071"/>
                </a:lnTo>
                <a:lnTo>
                  <a:pt x="765103" y="64071"/>
                </a:lnTo>
                <a:lnTo>
                  <a:pt x="759769" y="59583"/>
                </a:lnTo>
                <a:lnTo>
                  <a:pt x="749020" y="57200"/>
                </a:lnTo>
                <a:close/>
              </a:path>
              <a:path w="776604" h="139700">
                <a:moveTo>
                  <a:pt x="765103" y="64071"/>
                </a:moveTo>
                <a:lnTo>
                  <a:pt x="748207" y="64071"/>
                </a:lnTo>
                <a:lnTo>
                  <a:pt x="757124" y="66729"/>
                </a:lnTo>
                <a:lnTo>
                  <a:pt x="763095" y="73915"/>
                </a:lnTo>
                <a:lnTo>
                  <a:pt x="766442" y="84447"/>
                </a:lnTo>
                <a:lnTo>
                  <a:pt x="767436" y="96532"/>
                </a:lnTo>
                <a:lnTo>
                  <a:pt x="767384" y="98361"/>
                </a:lnTo>
                <a:lnTo>
                  <a:pt x="766381" y="110405"/>
                </a:lnTo>
                <a:lnTo>
                  <a:pt x="762917" y="121172"/>
                </a:lnTo>
                <a:lnTo>
                  <a:pt x="756867" y="128397"/>
                </a:lnTo>
                <a:lnTo>
                  <a:pt x="748004" y="131038"/>
                </a:lnTo>
                <a:lnTo>
                  <a:pt x="763868" y="131038"/>
                </a:lnTo>
                <a:lnTo>
                  <a:pt x="767775" y="127727"/>
                </a:lnTo>
                <a:lnTo>
                  <a:pt x="773918" y="114817"/>
                </a:lnTo>
                <a:lnTo>
                  <a:pt x="776185" y="96532"/>
                </a:lnTo>
                <a:lnTo>
                  <a:pt x="774109" y="79098"/>
                </a:lnTo>
                <a:lnTo>
                  <a:pt x="768384" y="66832"/>
                </a:lnTo>
                <a:lnTo>
                  <a:pt x="765103" y="64071"/>
                </a:lnTo>
                <a:close/>
              </a:path>
              <a:path w="776604" h="139700">
                <a:moveTo>
                  <a:pt x="668693" y="2641"/>
                </a:moveTo>
                <a:lnTo>
                  <a:pt x="668489" y="2641"/>
                </a:lnTo>
                <a:lnTo>
                  <a:pt x="657910" y="5078"/>
                </a:lnTo>
                <a:lnTo>
                  <a:pt x="648689" y="12569"/>
                </a:lnTo>
                <a:lnTo>
                  <a:pt x="642170" y="25390"/>
                </a:lnTo>
                <a:lnTo>
                  <a:pt x="639698" y="43815"/>
                </a:lnTo>
                <a:lnTo>
                  <a:pt x="642206" y="61543"/>
                </a:lnTo>
                <a:lnTo>
                  <a:pt x="648398" y="73837"/>
                </a:lnTo>
                <a:lnTo>
                  <a:pt x="657194" y="81023"/>
                </a:lnTo>
                <a:lnTo>
                  <a:pt x="667473" y="83350"/>
                </a:lnTo>
                <a:lnTo>
                  <a:pt x="678413" y="80823"/>
                </a:lnTo>
                <a:lnTo>
                  <a:pt x="683537" y="76479"/>
                </a:lnTo>
                <a:lnTo>
                  <a:pt x="667677" y="76479"/>
                </a:lnTo>
                <a:lnTo>
                  <a:pt x="659460" y="73894"/>
                </a:lnTo>
                <a:lnTo>
                  <a:pt x="653227" y="66709"/>
                </a:lnTo>
                <a:lnTo>
                  <a:pt x="649487" y="56098"/>
                </a:lnTo>
                <a:lnTo>
                  <a:pt x="648454" y="43815"/>
                </a:lnTo>
                <a:lnTo>
                  <a:pt x="648486" y="41986"/>
                </a:lnTo>
                <a:lnTo>
                  <a:pt x="649689" y="29888"/>
                </a:lnTo>
                <a:lnTo>
                  <a:pt x="653464" y="19256"/>
                </a:lnTo>
                <a:lnTo>
                  <a:pt x="659524" y="12119"/>
                </a:lnTo>
                <a:lnTo>
                  <a:pt x="667677" y="9512"/>
                </a:lnTo>
                <a:lnTo>
                  <a:pt x="684783" y="9512"/>
                </a:lnTo>
                <a:lnTo>
                  <a:pt x="679442" y="5020"/>
                </a:lnTo>
                <a:lnTo>
                  <a:pt x="668693" y="2641"/>
                </a:lnTo>
                <a:close/>
              </a:path>
              <a:path w="776604" h="139700">
                <a:moveTo>
                  <a:pt x="684783" y="9512"/>
                </a:moveTo>
                <a:lnTo>
                  <a:pt x="667880" y="9512"/>
                </a:lnTo>
                <a:lnTo>
                  <a:pt x="676796" y="12168"/>
                </a:lnTo>
                <a:lnTo>
                  <a:pt x="682767" y="19353"/>
                </a:lnTo>
                <a:lnTo>
                  <a:pt x="686115" y="29893"/>
                </a:lnTo>
                <a:lnTo>
                  <a:pt x="687108" y="41986"/>
                </a:lnTo>
                <a:lnTo>
                  <a:pt x="687057" y="43815"/>
                </a:lnTo>
                <a:lnTo>
                  <a:pt x="686056" y="55846"/>
                </a:lnTo>
                <a:lnTo>
                  <a:pt x="682594" y="66609"/>
                </a:lnTo>
                <a:lnTo>
                  <a:pt x="676545" y="73837"/>
                </a:lnTo>
                <a:lnTo>
                  <a:pt x="667677" y="76479"/>
                </a:lnTo>
                <a:lnTo>
                  <a:pt x="683537" y="76479"/>
                </a:lnTo>
                <a:lnTo>
                  <a:pt x="687447" y="73164"/>
                </a:lnTo>
                <a:lnTo>
                  <a:pt x="693591" y="60257"/>
                </a:lnTo>
                <a:lnTo>
                  <a:pt x="695858" y="41986"/>
                </a:lnTo>
                <a:lnTo>
                  <a:pt x="693781" y="24533"/>
                </a:lnTo>
                <a:lnTo>
                  <a:pt x="688057" y="12265"/>
                </a:lnTo>
                <a:lnTo>
                  <a:pt x="684783" y="951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35131" y="3340807"/>
            <a:ext cx="1067435" cy="179705"/>
          </a:xfrm>
          <a:custGeom>
            <a:avLst/>
            <a:gdLst/>
            <a:ahLst/>
            <a:cxnLst/>
            <a:rect l="l" t="t" r="r" b="b"/>
            <a:pathLst>
              <a:path w="1067434" h="179704">
                <a:moveTo>
                  <a:pt x="30810" y="0"/>
                </a:moveTo>
                <a:lnTo>
                  <a:pt x="0" y="0"/>
                </a:lnTo>
                <a:lnTo>
                  <a:pt x="0" y="136690"/>
                </a:lnTo>
                <a:lnTo>
                  <a:pt x="85166" y="136690"/>
                </a:lnTo>
                <a:lnTo>
                  <a:pt x="85166" y="110756"/>
                </a:lnTo>
                <a:lnTo>
                  <a:pt x="30810" y="110756"/>
                </a:lnTo>
                <a:lnTo>
                  <a:pt x="30810" y="0"/>
                </a:lnTo>
                <a:close/>
              </a:path>
              <a:path w="1067434" h="179704">
                <a:moveTo>
                  <a:pt x="130467" y="37528"/>
                </a:moveTo>
                <a:lnTo>
                  <a:pt x="99656" y="37528"/>
                </a:lnTo>
                <a:lnTo>
                  <a:pt x="99656" y="95745"/>
                </a:lnTo>
                <a:lnTo>
                  <a:pt x="102253" y="115404"/>
                </a:lnTo>
                <a:lnTo>
                  <a:pt x="109486" y="128812"/>
                </a:lnTo>
                <a:lnTo>
                  <a:pt x="120520" y="136482"/>
                </a:lnTo>
                <a:lnTo>
                  <a:pt x="134518" y="138925"/>
                </a:lnTo>
                <a:lnTo>
                  <a:pt x="146367" y="137246"/>
                </a:lnTo>
                <a:lnTo>
                  <a:pt x="155303" y="133097"/>
                </a:lnTo>
                <a:lnTo>
                  <a:pt x="161612" y="127807"/>
                </a:lnTo>
                <a:lnTo>
                  <a:pt x="165582" y="122707"/>
                </a:lnTo>
                <a:lnTo>
                  <a:pt x="193808" y="122707"/>
                </a:lnTo>
                <a:lnTo>
                  <a:pt x="193616" y="113995"/>
                </a:lnTo>
                <a:lnTo>
                  <a:pt x="146088" y="113995"/>
                </a:lnTo>
                <a:lnTo>
                  <a:pt x="139023" y="112406"/>
                </a:lnTo>
                <a:lnTo>
                  <a:pt x="134167" y="107832"/>
                </a:lnTo>
                <a:lnTo>
                  <a:pt x="131366" y="100557"/>
                </a:lnTo>
                <a:lnTo>
                  <a:pt x="130467" y="90868"/>
                </a:lnTo>
                <a:lnTo>
                  <a:pt x="130467" y="37528"/>
                </a:lnTo>
                <a:close/>
              </a:path>
              <a:path w="1067434" h="179704">
                <a:moveTo>
                  <a:pt x="193808" y="122707"/>
                </a:moveTo>
                <a:lnTo>
                  <a:pt x="166179" y="122707"/>
                </a:lnTo>
                <a:lnTo>
                  <a:pt x="167601" y="136690"/>
                </a:lnTo>
                <a:lnTo>
                  <a:pt x="194360" y="136690"/>
                </a:lnTo>
                <a:lnTo>
                  <a:pt x="194062" y="130031"/>
                </a:lnTo>
                <a:lnTo>
                  <a:pt x="193808" y="122707"/>
                </a:lnTo>
                <a:close/>
              </a:path>
              <a:path w="1067434" h="179704">
                <a:moveTo>
                  <a:pt x="193548" y="37528"/>
                </a:moveTo>
                <a:lnTo>
                  <a:pt x="162737" y="37528"/>
                </a:lnTo>
                <a:lnTo>
                  <a:pt x="162737" y="99186"/>
                </a:lnTo>
                <a:lnTo>
                  <a:pt x="162331" y="101422"/>
                </a:lnTo>
                <a:lnTo>
                  <a:pt x="161518" y="103250"/>
                </a:lnTo>
                <a:lnTo>
                  <a:pt x="159689" y="108115"/>
                </a:lnTo>
                <a:lnTo>
                  <a:pt x="154622" y="113995"/>
                </a:lnTo>
                <a:lnTo>
                  <a:pt x="193616" y="113995"/>
                </a:lnTo>
                <a:lnTo>
                  <a:pt x="193548" y="37528"/>
                </a:lnTo>
                <a:close/>
              </a:path>
              <a:path w="1067434" h="179704">
                <a:moveTo>
                  <a:pt x="243433" y="37528"/>
                </a:moveTo>
                <a:lnTo>
                  <a:pt x="216674" y="37528"/>
                </a:lnTo>
                <a:lnTo>
                  <a:pt x="217027" y="46067"/>
                </a:lnTo>
                <a:lnTo>
                  <a:pt x="217233" y="52050"/>
                </a:lnTo>
                <a:lnTo>
                  <a:pt x="217390" y="59065"/>
                </a:lnTo>
                <a:lnTo>
                  <a:pt x="217487" y="136690"/>
                </a:lnTo>
                <a:lnTo>
                  <a:pt x="248297" y="136690"/>
                </a:lnTo>
                <a:lnTo>
                  <a:pt x="248297" y="76644"/>
                </a:lnTo>
                <a:lnTo>
                  <a:pt x="248500" y="73812"/>
                </a:lnTo>
                <a:lnTo>
                  <a:pt x="251536" y="66103"/>
                </a:lnTo>
                <a:lnTo>
                  <a:pt x="256616" y="60223"/>
                </a:lnTo>
                <a:lnTo>
                  <a:pt x="309053" y="60223"/>
                </a:lnTo>
                <a:lnTo>
                  <a:pt x="308889" y="59065"/>
                </a:lnTo>
                <a:lnTo>
                  <a:pt x="304558" y="51307"/>
                </a:lnTo>
                <a:lnTo>
                  <a:pt x="244843" y="51307"/>
                </a:lnTo>
                <a:lnTo>
                  <a:pt x="243433" y="37528"/>
                </a:lnTo>
                <a:close/>
              </a:path>
              <a:path w="1067434" h="179704">
                <a:moveTo>
                  <a:pt x="309053" y="60223"/>
                </a:moveTo>
                <a:lnTo>
                  <a:pt x="265137" y="60223"/>
                </a:lnTo>
                <a:lnTo>
                  <a:pt x="272290" y="61784"/>
                </a:lnTo>
                <a:lnTo>
                  <a:pt x="277140" y="66178"/>
                </a:lnTo>
                <a:lnTo>
                  <a:pt x="279898" y="72969"/>
                </a:lnTo>
                <a:lnTo>
                  <a:pt x="280771" y="81724"/>
                </a:lnTo>
                <a:lnTo>
                  <a:pt x="280771" y="136690"/>
                </a:lnTo>
                <a:lnTo>
                  <a:pt x="311581" y="136690"/>
                </a:lnTo>
                <a:lnTo>
                  <a:pt x="311581" y="78066"/>
                </a:lnTo>
                <a:lnTo>
                  <a:pt x="309053" y="60223"/>
                </a:lnTo>
                <a:close/>
              </a:path>
              <a:path w="1067434" h="179704">
                <a:moveTo>
                  <a:pt x="276098" y="35293"/>
                </a:moveTo>
                <a:lnTo>
                  <a:pt x="264860" y="36882"/>
                </a:lnTo>
                <a:lnTo>
                  <a:pt x="256055" y="40867"/>
                </a:lnTo>
                <a:lnTo>
                  <a:pt x="249610" y="46067"/>
                </a:lnTo>
                <a:lnTo>
                  <a:pt x="245452" y="51307"/>
                </a:lnTo>
                <a:lnTo>
                  <a:pt x="304558" y="51307"/>
                </a:lnTo>
                <a:lnTo>
                  <a:pt x="301445" y="45731"/>
                </a:lnTo>
                <a:lnTo>
                  <a:pt x="290198" y="37870"/>
                </a:lnTo>
                <a:lnTo>
                  <a:pt x="276098" y="35293"/>
                </a:lnTo>
                <a:close/>
              </a:path>
              <a:path w="1067434" h="179704">
                <a:moveTo>
                  <a:pt x="344195" y="148069"/>
                </a:moveTo>
                <a:lnTo>
                  <a:pt x="373799" y="179082"/>
                </a:lnTo>
                <a:lnTo>
                  <a:pt x="384731" y="178494"/>
                </a:lnTo>
                <a:lnTo>
                  <a:pt x="421134" y="158446"/>
                </a:lnTo>
                <a:lnTo>
                  <a:pt x="422429" y="155574"/>
                </a:lnTo>
                <a:lnTo>
                  <a:pt x="372986" y="155574"/>
                </a:lnTo>
                <a:lnTo>
                  <a:pt x="364403" y="154916"/>
                </a:lnTo>
                <a:lnTo>
                  <a:pt x="356528" y="153193"/>
                </a:lnTo>
                <a:lnTo>
                  <a:pt x="349685" y="150785"/>
                </a:lnTo>
                <a:lnTo>
                  <a:pt x="344195" y="148069"/>
                </a:lnTo>
                <a:close/>
              </a:path>
              <a:path w="1067434" h="179704">
                <a:moveTo>
                  <a:pt x="429124" y="123113"/>
                </a:moveTo>
                <a:lnTo>
                  <a:pt x="398767" y="123113"/>
                </a:lnTo>
                <a:lnTo>
                  <a:pt x="398767" y="129400"/>
                </a:lnTo>
                <a:lnTo>
                  <a:pt x="396794" y="141280"/>
                </a:lnTo>
                <a:lnTo>
                  <a:pt x="391358" y="149412"/>
                </a:lnTo>
                <a:lnTo>
                  <a:pt x="383181" y="154081"/>
                </a:lnTo>
                <a:lnTo>
                  <a:pt x="372986" y="155574"/>
                </a:lnTo>
                <a:lnTo>
                  <a:pt x="422429" y="155574"/>
                </a:lnTo>
                <a:lnTo>
                  <a:pt x="425827" y="148039"/>
                </a:lnTo>
                <a:lnTo>
                  <a:pt x="428392" y="135919"/>
                </a:lnTo>
                <a:lnTo>
                  <a:pt x="429124" y="123113"/>
                </a:lnTo>
                <a:close/>
              </a:path>
              <a:path w="1067434" h="179704">
                <a:moveTo>
                  <a:pt x="374611" y="35293"/>
                </a:moveTo>
                <a:lnTo>
                  <a:pt x="357222" y="38959"/>
                </a:lnTo>
                <a:lnTo>
                  <a:pt x="342901" y="49429"/>
                </a:lnTo>
                <a:lnTo>
                  <a:pt x="333180" y="65928"/>
                </a:lnTo>
                <a:lnTo>
                  <a:pt x="329603" y="87617"/>
                </a:lnTo>
                <a:lnTo>
                  <a:pt x="332709" y="107143"/>
                </a:lnTo>
                <a:lnTo>
                  <a:pt x="341382" y="122401"/>
                </a:lnTo>
                <a:lnTo>
                  <a:pt x="354656" y="132331"/>
                </a:lnTo>
                <a:lnTo>
                  <a:pt x="371563" y="135877"/>
                </a:lnTo>
                <a:lnTo>
                  <a:pt x="379719" y="135022"/>
                </a:lnTo>
                <a:lnTo>
                  <a:pt x="387019" y="132534"/>
                </a:lnTo>
                <a:lnTo>
                  <a:pt x="393291" y="128526"/>
                </a:lnTo>
                <a:lnTo>
                  <a:pt x="398360" y="123113"/>
                </a:lnTo>
                <a:lnTo>
                  <a:pt x="429124" y="123113"/>
                </a:lnTo>
                <a:lnTo>
                  <a:pt x="429171" y="113182"/>
                </a:lnTo>
                <a:lnTo>
                  <a:pt x="380898" y="113182"/>
                </a:lnTo>
                <a:lnTo>
                  <a:pt x="372369" y="111143"/>
                </a:lnTo>
                <a:lnTo>
                  <a:pt x="366061" y="105546"/>
                </a:lnTo>
                <a:lnTo>
                  <a:pt x="362149" y="97173"/>
                </a:lnTo>
                <a:lnTo>
                  <a:pt x="360807" y="86804"/>
                </a:lnTo>
                <a:lnTo>
                  <a:pt x="362379" y="74778"/>
                </a:lnTo>
                <a:lnTo>
                  <a:pt x="366710" y="65913"/>
                </a:lnTo>
                <a:lnTo>
                  <a:pt x="373135" y="60465"/>
                </a:lnTo>
                <a:lnTo>
                  <a:pt x="381101" y="58597"/>
                </a:lnTo>
                <a:lnTo>
                  <a:pt x="429230" y="58597"/>
                </a:lnTo>
                <a:lnTo>
                  <a:pt x="429240" y="57172"/>
                </a:lnTo>
                <a:lnTo>
                  <a:pt x="429418" y="49479"/>
                </a:lnTo>
                <a:lnTo>
                  <a:pt x="401802" y="49479"/>
                </a:lnTo>
                <a:lnTo>
                  <a:pt x="397329" y="43758"/>
                </a:lnTo>
                <a:lnTo>
                  <a:pt x="391407" y="39271"/>
                </a:lnTo>
                <a:lnTo>
                  <a:pt x="383886" y="36341"/>
                </a:lnTo>
                <a:lnTo>
                  <a:pt x="374611" y="35293"/>
                </a:lnTo>
                <a:close/>
              </a:path>
              <a:path w="1067434" h="179704">
                <a:moveTo>
                  <a:pt x="429230" y="58597"/>
                </a:moveTo>
                <a:lnTo>
                  <a:pt x="389636" y="58597"/>
                </a:lnTo>
                <a:lnTo>
                  <a:pt x="395516" y="64071"/>
                </a:lnTo>
                <a:lnTo>
                  <a:pt x="397751" y="72186"/>
                </a:lnTo>
                <a:lnTo>
                  <a:pt x="398157" y="74015"/>
                </a:lnTo>
                <a:lnTo>
                  <a:pt x="398233" y="74778"/>
                </a:lnTo>
                <a:lnTo>
                  <a:pt x="398360" y="95122"/>
                </a:lnTo>
                <a:lnTo>
                  <a:pt x="398157" y="98374"/>
                </a:lnTo>
                <a:lnTo>
                  <a:pt x="397344" y="100812"/>
                </a:lnTo>
                <a:lnTo>
                  <a:pt x="395312" y="107911"/>
                </a:lnTo>
                <a:lnTo>
                  <a:pt x="389026" y="113182"/>
                </a:lnTo>
                <a:lnTo>
                  <a:pt x="429171" y="113182"/>
                </a:lnTo>
                <a:lnTo>
                  <a:pt x="429230" y="58597"/>
                </a:lnTo>
                <a:close/>
              </a:path>
              <a:path w="1067434" h="179704">
                <a:moveTo>
                  <a:pt x="429983" y="37528"/>
                </a:moveTo>
                <a:lnTo>
                  <a:pt x="403225" y="37528"/>
                </a:lnTo>
                <a:lnTo>
                  <a:pt x="402209" y="49479"/>
                </a:lnTo>
                <a:lnTo>
                  <a:pt x="429418" y="49479"/>
                </a:lnTo>
                <a:lnTo>
                  <a:pt x="429685" y="42811"/>
                </a:lnTo>
                <a:lnTo>
                  <a:pt x="429983" y="37528"/>
                </a:lnTo>
                <a:close/>
              </a:path>
              <a:path w="1067434" h="179704">
                <a:moveTo>
                  <a:pt x="554113" y="35293"/>
                </a:moveTo>
                <a:lnTo>
                  <a:pt x="545998" y="35293"/>
                </a:lnTo>
                <a:lnTo>
                  <a:pt x="521558" y="39451"/>
                </a:lnTo>
                <a:lnTo>
                  <a:pt x="503774" y="50776"/>
                </a:lnTo>
                <a:lnTo>
                  <a:pt x="492909" y="67541"/>
                </a:lnTo>
                <a:lnTo>
                  <a:pt x="489229" y="88023"/>
                </a:lnTo>
                <a:lnTo>
                  <a:pt x="492928" y="109039"/>
                </a:lnTo>
                <a:lnTo>
                  <a:pt x="503470" y="125012"/>
                </a:lnTo>
                <a:lnTo>
                  <a:pt x="520020" y="135165"/>
                </a:lnTo>
                <a:lnTo>
                  <a:pt x="541743" y="138722"/>
                </a:lnTo>
                <a:lnTo>
                  <a:pt x="550245" y="138363"/>
                </a:lnTo>
                <a:lnTo>
                  <a:pt x="557893" y="137377"/>
                </a:lnTo>
                <a:lnTo>
                  <a:pt x="564362" y="135898"/>
                </a:lnTo>
                <a:lnTo>
                  <a:pt x="569328" y="134061"/>
                </a:lnTo>
                <a:lnTo>
                  <a:pt x="566205" y="114604"/>
                </a:lnTo>
                <a:lnTo>
                  <a:pt x="548030" y="114604"/>
                </a:lnTo>
                <a:lnTo>
                  <a:pt x="537450" y="112800"/>
                </a:lnTo>
                <a:lnTo>
                  <a:pt x="528812" y="107476"/>
                </a:lnTo>
                <a:lnTo>
                  <a:pt x="522987" y="98767"/>
                </a:lnTo>
                <a:lnTo>
                  <a:pt x="520852" y="86804"/>
                </a:lnTo>
                <a:lnTo>
                  <a:pt x="522635" y="75613"/>
                </a:lnTo>
                <a:lnTo>
                  <a:pt x="527973" y="66817"/>
                </a:lnTo>
                <a:lnTo>
                  <a:pt x="536393" y="61065"/>
                </a:lnTo>
                <a:lnTo>
                  <a:pt x="547420" y="59004"/>
                </a:lnTo>
                <a:lnTo>
                  <a:pt x="565312" y="59004"/>
                </a:lnTo>
                <a:lnTo>
                  <a:pt x="569531" y="39141"/>
                </a:lnTo>
                <a:lnTo>
                  <a:pt x="563041" y="36715"/>
                </a:lnTo>
                <a:lnTo>
                  <a:pt x="554113" y="35293"/>
                </a:lnTo>
                <a:close/>
              </a:path>
              <a:path w="1067434" h="179704">
                <a:moveTo>
                  <a:pt x="565683" y="111353"/>
                </a:moveTo>
                <a:lnTo>
                  <a:pt x="561009" y="113385"/>
                </a:lnTo>
                <a:lnTo>
                  <a:pt x="555332" y="114604"/>
                </a:lnTo>
                <a:lnTo>
                  <a:pt x="566205" y="114604"/>
                </a:lnTo>
                <a:lnTo>
                  <a:pt x="565683" y="111353"/>
                </a:lnTo>
                <a:close/>
              </a:path>
              <a:path w="1067434" h="179704">
                <a:moveTo>
                  <a:pt x="565312" y="59004"/>
                </a:moveTo>
                <a:lnTo>
                  <a:pt x="555536" y="59004"/>
                </a:lnTo>
                <a:lnTo>
                  <a:pt x="561009" y="60426"/>
                </a:lnTo>
                <a:lnTo>
                  <a:pt x="564667" y="62039"/>
                </a:lnTo>
                <a:lnTo>
                  <a:pt x="565312" y="59004"/>
                </a:lnTo>
                <a:close/>
              </a:path>
              <a:path w="1067434" h="179704">
                <a:moveTo>
                  <a:pt x="663813" y="56362"/>
                </a:moveTo>
                <a:lnTo>
                  <a:pt x="634949" y="56362"/>
                </a:lnTo>
                <a:lnTo>
                  <a:pt x="637794" y="63880"/>
                </a:lnTo>
                <a:lnTo>
                  <a:pt x="637794" y="70586"/>
                </a:lnTo>
                <a:lnTo>
                  <a:pt x="613883" y="72888"/>
                </a:lnTo>
                <a:lnTo>
                  <a:pt x="595517" y="79882"/>
                </a:lnTo>
                <a:lnTo>
                  <a:pt x="583735" y="91707"/>
                </a:lnTo>
                <a:lnTo>
                  <a:pt x="579577" y="108496"/>
                </a:lnTo>
                <a:lnTo>
                  <a:pt x="581760" y="119931"/>
                </a:lnTo>
                <a:lnTo>
                  <a:pt x="588067" y="129649"/>
                </a:lnTo>
                <a:lnTo>
                  <a:pt x="598136" y="136397"/>
                </a:lnTo>
                <a:lnTo>
                  <a:pt x="611606" y="138925"/>
                </a:lnTo>
                <a:lnTo>
                  <a:pt x="620099" y="138137"/>
                </a:lnTo>
                <a:lnTo>
                  <a:pt x="627794" y="135810"/>
                </a:lnTo>
                <a:lnTo>
                  <a:pt x="634500" y="132003"/>
                </a:lnTo>
                <a:lnTo>
                  <a:pt x="640029" y="126771"/>
                </a:lnTo>
                <a:lnTo>
                  <a:pt x="668812" y="126771"/>
                </a:lnTo>
                <a:lnTo>
                  <a:pt x="668604" y="122085"/>
                </a:lnTo>
                <a:lnTo>
                  <a:pt x="668604" y="117246"/>
                </a:lnTo>
                <a:lnTo>
                  <a:pt x="615251" y="117246"/>
                </a:lnTo>
                <a:lnTo>
                  <a:pt x="609981" y="113385"/>
                </a:lnTo>
                <a:lnTo>
                  <a:pt x="609981" y="105460"/>
                </a:lnTo>
                <a:lnTo>
                  <a:pt x="612201" y="98051"/>
                </a:lnTo>
                <a:lnTo>
                  <a:pt x="618304" y="93229"/>
                </a:lnTo>
                <a:lnTo>
                  <a:pt x="627452" y="90614"/>
                </a:lnTo>
                <a:lnTo>
                  <a:pt x="638810" y="89827"/>
                </a:lnTo>
                <a:lnTo>
                  <a:pt x="668604" y="89827"/>
                </a:lnTo>
                <a:lnTo>
                  <a:pt x="668604" y="78079"/>
                </a:lnTo>
                <a:lnTo>
                  <a:pt x="666472" y="61434"/>
                </a:lnTo>
                <a:lnTo>
                  <a:pt x="663813" y="56362"/>
                </a:lnTo>
                <a:close/>
              </a:path>
              <a:path w="1067434" h="179704">
                <a:moveTo>
                  <a:pt x="668812" y="126771"/>
                </a:moveTo>
                <a:lnTo>
                  <a:pt x="640626" y="126771"/>
                </a:lnTo>
                <a:lnTo>
                  <a:pt x="642454" y="136690"/>
                </a:lnTo>
                <a:lnTo>
                  <a:pt x="670217" y="136690"/>
                </a:lnTo>
                <a:lnTo>
                  <a:pt x="669010" y="131216"/>
                </a:lnTo>
                <a:lnTo>
                  <a:pt x="668812" y="126771"/>
                </a:lnTo>
                <a:close/>
              </a:path>
              <a:path w="1067434" h="179704">
                <a:moveTo>
                  <a:pt x="668604" y="89827"/>
                </a:moveTo>
                <a:lnTo>
                  <a:pt x="638810" y="89827"/>
                </a:lnTo>
                <a:lnTo>
                  <a:pt x="638810" y="102425"/>
                </a:lnTo>
                <a:lnTo>
                  <a:pt x="638606" y="104254"/>
                </a:lnTo>
                <a:lnTo>
                  <a:pt x="638200" y="105867"/>
                </a:lnTo>
                <a:lnTo>
                  <a:pt x="636168" y="112166"/>
                </a:lnTo>
                <a:lnTo>
                  <a:pt x="629666" y="117246"/>
                </a:lnTo>
                <a:lnTo>
                  <a:pt x="668604" y="117246"/>
                </a:lnTo>
                <a:lnTo>
                  <a:pt x="668604" y="89827"/>
                </a:lnTo>
                <a:close/>
              </a:path>
              <a:path w="1067434" h="179704">
                <a:moveTo>
                  <a:pt x="625208" y="35090"/>
                </a:moveTo>
                <a:lnTo>
                  <a:pt x="612531" y="35941"/>
                </a:lnTo>
                <a:lnTo>
                  <a:pt x="601746" y="38104"/>
                </a:lnTo>
                <a:lnTo>
                  <a:pt x="593059" y="40989"/>
                </a:lnTo>
                <a:lnTo>
                  <a:pt x="586676" y="44005"/>
                </a:lnTo>
                <a:lnTo>
                  <a:pt x="592340" y="63880"/>
                </a:lnTo>
                <a:lnTo>
                  <a:pt x="597929" y="60991"/>
                </a:lnTo>
                <a:lnTo>
                  <a:pt x="604659" y="58597"/>
                </a:lnTo>
                <a:lnTo>
                  <a:pt x="612075" y="56965"/>
                </a:lnTo>
                <a:lnTo>
                  <a:pt x="619721" y="56362"/>
                </a:lnTo>
                <a:lnTo>
                  <a:pt x="663813" y="56362"/>
                </a:lnTo>
                <a:lnTo>
                  <a:pt x="659303" y="47759"/>
                </a:lnTo>
                <a:lnTo>
                  <a:pt x="645935" y="38497"/>
                </a:lnTo>
                <a:lnTo>
                  <a:pt x="625208" y="35090"/>
                </a:lnTo>
                <a:close/>
              </a:path>
              <a:path w="1067434" h="179704">
                <a:moveTo>
                  <a:pt x="717727" y="37528"/>
                </a:moveTo>
                <a:lnTo>
                  <a:pt x="690981" y="37528"/>
                </a:lnTo>
                <a:lnTo>
                  <a:pt x="691334" y="46067"/>
                </a:lnTo>
                <a:lnTo>
                  <a:pt x="691540" y="52050"/>
                </a:lnTo>
                <a:lnTo>
                  <a:pt x="691697" y="59065"/>
                </a:lnTo>
                <a:lnTo>
                  <a:pt x="691794" y="136690"/>
                </a:lnTo>
                <a:lnTo>
                  <a:pt x="722591" y="136690"/>
                </a:lnTo>
                <a:lnTo>
                  <a:pt x="722591" y="76644"/>
                </a:lnTo>
                <a:lnTo>
                  <a:pt x="722795" y="73812"/>
                </a:lnTo>
                <a:lnTo>
                  <a:pt x="725843" y="66103"/>
                </a:lnTo>
                <a:lnTo>
                  <a:pt x="730923" y="60223"/>
                </a:lnTo>
                <a:lnTo>
                  <a:pt x="783360" y="60223"/>
                </a:lnTo>
                <a:lnTo>
                  <a:pt x="783196" y="59065"/>
                </a:lnTo>
                <a:lnTo>
                  <a:pt x="778865" y="51307"/>
                </a:lnTo>
                <a:lnTo>
                  <a:pt x="719150" y="51307"/>
                </a:lnTo>
                <a:lnTo>
                  <a:pt x="717727" y="37528"/>
                </a:lnTo>
                <a:close/>
              </a:path>
              <a:path w="1067434" h="179704">
                <a:moveTo>
                  <a:pt x="783360" y="60223"/>
                </a:moveTo>
                <a:lnTo>
                  <a:pt x="739444" y="60223"/>
                </a:lnTo>
                <a:lnTo>
                  <a:pt x="746597" y="61784"/>
                </a:lnTo>
                <a:lnTo>
                  <a:pt x="751447" y="66178"/>
                </a:lnTo>
                <a:lnTo>
                  <a:pt x="754205" y="72969"/>
                </a:lnTo>
                <a:lnTo>
                  <a:pt x="755078" y="81724"/>
                </a:lnTo>
                <a:lnTo>
                  <a:pt x="755078" y="136690"/>
                </a:lnTo>
                <a:lnTo>
                  <a:pt x="785888" y="136690"/>
                </a:lnTo>
                <a:lnTo>
                  <a:pt x="785888" y="78066"/>
                </a:lnTo>
                <a:lnTo>
                  <a:pt x="783360" y="60223"/>
                </a:lnTo>
                <a:close/>
              </a:path>
              <a:path w="1067434" h="179704">
                <a:moveTo>
                  <a:pt x="750404" y="35293"/>
                </a:moveTo>
                <a:lnTo>
                  <a:pt x="739167" y="36882"/>
                </a:lnTo>
                <a:lnTo>
                  <a:pt x="730362" y="40867"/>
                </a:lnTo>
                <a:lnTo>
                  <a:pt x="723917" y="46067"/>
                </a:lnTo>
                <a:lnTo>
                  <a:pt x="719759" y="51307"/>
                </a:lnTo>
                <a:lnTo>
                  <a:pt x="778865" y="51307"/>
                </a:lnTo>
                <a:lnTo>
                  <a:pt x="775752" y="45731"/>
                </a:lnTo>
                <a:lnTo>
                  <a:pt x="764505" y="37870"/>
                </a:lnTo>
                <a:lnTo>
                  <a:pt x="750404" y="35293"/>
                </a:lnTo>
                <a:close/>
              </a:path>
              <a:path w="1067434" h="179704">
                <a:moveTo>
                  <a:pt x="868781" y="35293"/>
                </a:moveTo>
                <a:lnTo>
                  <a:pt x="860679" y="35293"/>
                </a:lnTo>
                <a:lnTo>
                  <a:pt x="836231" y="39451"/>
                </a:lnTo>
                <a:lnTo>
                  <a:pt x="818443" y="50776"/>
                </a:lnTo>
                <a:lnTo>
                  <a:pt x="807577" y="67541"/>
                </a:lnTo>
                <a:lnTo>
                  <a:pt x="803897" y="88023"/>
                </a:lnTo>
                <a:lnTo>
                  <a:pt x="807596" y="109039"/>
                </a:lnTo>
                <a:lnTo>
                  <a:pt x="818138" y="125012"/>
                </a:lnTo>
                <a:lnTo>
                  <a:pt x="834688" y="135165"/>
                </a:lnTo>
                <a:lnTo>
                  <a:pt x="856411" y="138722"/>
                </a:lnTo>
                <a:lnTo>
                  <a:pt x="864918" y="138363"/>
                </a:lnTo>
                <a:lnTo>
                  <a:pt x="872566" y="137377"/>
                </a:lnTo>
                <a:lnTo>
                  <a:pt x="879032" y="135898"/>
                </a:lnTo>
                <a:lnTo>
                  <a:pt x="883996" y="134061"/>
                </a:lnTo>
                <a:lnTo>
                  <a:pt x="880873" y="114604"/>
                </a:lnTo>
                <a:lnTo>
                  <a:pt x="862698" y="114604"/>
                </a:lnTo>
                <a:lnTo>
                  <a:pt x="852118" y="112800"/>
                </a:lnTo>
                <a:lnTo>
                  <a:pt x="843480" y="107476"/>
                </a:lnTo>
                <a:lnTo>
                  <a:pt x="837655" y="98767"/>
                </a:lnTo>
                <a:lnTo>
                  <a:pt x="835520" y="86804"/>
                </a:lnTo>
                <a:lnTo>
                  <a:pt x="837305" y="75613"/>
                </a:lnTo>
                <a:lnTo>
                  <a:pt x="842646" y="66817"/>
                </a:lnTo>
                <a:lnTo>
                  <a:pt x="851066" y="61065"/>
                </a:lnTo>
                <a:lnTo>
                  <a:pt x="862088" y="59004"/>
                </a:lnTo>
                <a:lnTo>
                  <a:pt x="879980" y="59004"/>
                </a:lnTo>
                <a:lnTo>
                  <a:pt x="884199" y="39141"/>
                </a:lnTo>
                <a:lnTo>
                  <a:pt x="877709" y="36715"/>
                </a:lnTo>
                <a:lnTo>
                  <a:pt x="868781" y="35293"/>
                </a:lnTo>
                <a:close/>
              </a:path>
              <a:path w="1067434" h="179704">
                <a:moveTo>
                  <a:pt x="880351" y="111353"/>
                </a:moveTo>
                <a:lnTo>
                  <a:pt x="875677" y="113385"/>
                </a:lnTo>
                <a:lnTo>
                  <a:pt x="870000" y="114604"/>
                </a:lnTo>
                <a:lnTo>
                  <a:pt x="880873" y="114604"/>
                </a:lnTo>
                <a:lnTo>
                  <a:pt x="880351" y="111353"/>
                </a:lnTo>
                <a:close/>
              </a:path>
              <a:path w="1067434" h="179704">
                <a:moveTo>
                  <a:pt x="879980" y="59004"/>
                </a:moveTo>
                <a:lnTo>
                  <a:pt x="870204" y="59004"/>
                </a:lnTo>
                <a:lnTo>
                  <a:pt x="875677" y="60426"/>
                </a:lnTo>
                <a:lnTo>
                  <a:pt x="879335" y="62039"/>
                </a:lnTo>
                <a:lnTo>
                  <a:pt x="879980" y="59004"/>
                </a:lnTo>
                <a:close/>
              </a:path>
              <a:path w="1067434" h="179704">
                <a:moveTo>
                  <a:pt x="943330" y="35293"/>
                </a:moveTo>
                <a:lnTo>
                  <a:pt x="905344" y="52325"/>
                </a:lnTo>
                <a:lnTo>
                  <a:pt x="893229" y="88226"/>
                </a:lnTo>
                <a:lnTo>
                  <a:pt x="896763" y="109211"/>
                </a:lnTo>
                <a:lnTo>
                  <a:pt x="907065" y="125114"/>
                </a:lnTo>
                <a:lnTo>
                  <a:pt x="923682" y="135197"/>
                </a:lnTo>
                <a:lnTo>
                  <a:pt x="946162" y="138722"/>
                </a:lnTo>
                <a:lnTo>
                  <a:pt x="955997" y="138338"/>
                </a:lnTo>
                <a:lnTo>
                  <a:pt x="965331" y="137174"/>
                </a:lnTo>
                <a:lnTo>
                  <a:pt x="974098" y="135197"/>
                </a:lnTo>
                <a:lnTo>
                  <a:pt x="982052" y="132435"/>
                </a:lnTo>
                <a:lnTo>
                  <a:pt x="978829" y="115823"/>
                </a:lnTo>
                <a:lnTo>
                  <a:pt x="950633" y="115823"/>
                </a:lnTo>
                <a:lnTo>
                  <a:pt x="940288" y="114671"/>
                </a:lnTo>
                <a:lnTo>
                  <a:pt x="931524" y="111177"/>
                </a:lnTo>
                <a:lnTo>
                  <a:pt x="925310" y="105285"/>
                </a:lnTo>
                <a:lnTo>
                  <a:pt x="922616" y="96939"/>
                </a:lnTo>
                <a:lnTo>
                  <a:pt x="986510" y="96939"/>
                </a:lnTo>
                <a:lnTo>
                  <a:pt x="986916" y="94703"/>
                </a:lnTo>
                <a:lnTo>
                  <a:pt x="987526" y="90042"/>
                </a:lnTo>
                <a:lnTo>
                  <a:pt x="987526" y="84772"/>
                </a:lnTo>
                <a:lnTo>
                  <a:pt x="986343" y="75857"/>
                </a:lnTo>
                <a:lnTo>
                  <a:pt x="922413" y="75857"/>
                </a:lnTo>
                <a:lnTo>
                  <a:pt x="923912" y="69292"/>
                </a:lnTo>
                <a:lnTo>
                  <a:pt x="927390" y="62761"/>
                </a:lnTo>
                <a:lnTo>
                  <a:pt x="933152" y="57753"/>
                </a:lnTo>
                <a:lnTo>
                  <a:pt x="941501" y="55752"/>
                </a:lnTo>
                <a:lnTo>
                  <a:pt x="979830" y="55752"/>
                </a:lnTo>
                <a:lnTo>
                  <a:pt x="977444" y="50826"/>
                </a:lnTo>
                <a:lnTo>
                  <a:pt x="963753" y="39572"/>
                </a:lnTo>
                <a:lnTo>
                  <a:pt x="943330" y="35293"/>
                </a:lnTo>
                <a:close/>
              </a:path>
              <a:path w="1067434" h="179704">
                <a:moveTo>
                  <a:pt x="978001" y="111556"/>
                </a:moveTo>
                <a:lnTo>
                  <a:pt x="971705" y="113423"/>
                </a:lnTo>
                <a:lnTo>
                  <a:pt x="965160" y="114757"/>
                </a:lnTo>
                <a:lnTo>
                  <a:pt x="958193" y="115557"/>
                </a:lnTo>
                <a:lnTo>
                  <a:pt x="950633" y="115823"/>
                </a:lnTo>
                <a:lnTo>
                  <a:pt x="978829" y="115823"/>
                </a:lnTo>
                <a:lnTo>
                  <a:pt x="978001" y="111556"/>
                </a:lnTo>
                <a:close/>
              </a:path>
              <a:path w="1067434" h="179704">
                <a:moveTo>
                  <a:pt x="979830" y="55752"/>
                </a:moveTo>
                <a:lnTo>
                  <a:pt x="941501" y="55752"/>
                </a:lnTo>
                <a:lnTo>
                  <a:pt x="950223" y="57838"/>
                </a:lnTo>
                <a:lnTo>
                  <a:pt x="955555" y="62990"/>
                </a:lnTo>
                <a:lnTo>
                  <a:pt x="958223" y="69549"/>
                </a:lnTo>
                <a:lnTo>
                  <a:pt x="958951" y="75857"/>
                </a:lnTo>
                <a:lnTo>
                  <a:pt x="986343" y="75857"/>
                </a:lnTo>
                <a:lnTo>
                  <a:pt x="985126" y="66684"/>
                </a:lnTo>
                <a:lnTo>
                  <a:pt x="979830" y="55752"/>
                </a:lnTo>
                <a:close/>
              </a:path>
              <a:path w="1067434" h="179704">
                <a:moveTo>
                  <a:pt x="1031532" y="37528"/>
                </a:moveTo>
                <a:lnTo>
                  <a:pt x="1005179" y="37528"/>
                </a:lnTo>
                <a:lnTo>
                  <a:pt x="1005563" y="44166"/>
                </a:lnTo>
                <a:lnTo>
                  <a:pt x="1005814" y="51568"/>
                </a:lnTo>
                <a:lnTo>
                  <a:pt x="1005881" y="55765"/>
                </a:lnTo>
                <a:lnTo>
                  <a:pt x="1005992" y="136690"/>
                </a:lnTo>
                <a:lnTo>
                  <a:pt x="1036802" y="136690"/>
                </a:lnTo>
                <a:lnTo>
                  <a:pt x="1036802" y="83946"/>
                </a:lnTo>
                <a:lnTo>
                  <a:pt x="1037005" y="81521"/>
                </a:lnTo>
                <a:lnTo>
                  <a:pt x="1058506" y="63868"/>
                </a:lnTo>
                <a:lnTo>
                  <a:pt x="1066825" y="63868"/>
                </a:lnTo>
                <a:lnTo>
                  <a:pt x="1066825" y="55765"/>
                </a:lnTo>
                <a:lnTo>
                  <a:pt x="1032751" y="55765"/>
                </a:lnTo>
                <a:lnTo>
                  <a:pt x="1031532" y="37528"/>
                </a:lnTo>
                <a:close/>
              </a:path>
              <a:path w="1067434" h="179704">
                <a:moveTo>
                  <a:pt x="1066825" y="63868"/>
                </a:moveTo>
                <a:lnTo>
                  <a:pt x="1061948" y="63868"/>
                </a:lnTo>
                <a:lnTo>
                  <a:pt x="1066825" y="64681"/>
                </a:lnTo>
                <a:lnTo>
                  <a:pt x="1066825" y="63868"/>
                </a:lnTo>
                <a:close/>
              </a:path>
              <a:path w="1067434" h="179704">
                <a:moveTo>
                  <a:pt x="1063167" y="35090"/>
                </a:moveTo>
                <a:lnTo>
                  <a:pt x="1060335" y="35090"/>
                </a:lnTo>
                <a:lnTo>
                  <a:pt x="1052755" y="36268"/>
                </a:lnTo>
                <a:lnTo>
                  <a:pt x="1045197" y="39955"/>
                </a:lnTo>
                <a:lnTo>
                  <a:pt x="1038515" y="46379"/>
                </a:lnTo>
                <a:lnTo>
                  <a:pt x="1033564" y="55765"/>
                </a:lnTo>
                <a:lnTo>
                  <a:pt x="1066825" y="55765"/>
                </a:lnTo>
                <a:lnTo>
                  <a:pt x="1066825" y="35699"/>
                </a:lnTo>
                <a:lnTo>
                  <a:pt x="1064590" y="35293"/>
                </a:lnTo>
                <a:lnTo>
                  <a:pt x="1063167" y="350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28125" y="3104014"/>
            <a:ext cx="270510" cy="173990"/>
          </a:xfrm>
          <a:custGeom>
            <a:avLst/>
            <a:gdLst/>
            <a:ahLst/>
            <a:cxnLst/>
            <a:rect l="l" t="t" r="r" b="b"/>
            <a:pathLst>
              <a:path w="270509" h="173989">
                <a:moveTo>
                  <a:pt x="101714" y="0"/>
                </a:moveTo>
                <a:lnTo>
                  <a:pt x="58635" y="7812"/>
                </a:lnTo>
                <a:lnTo>
                  <a:pt x="17536" y="39759"/>
                </a:lnTo>
                <a:lnTo>
                  <a:pt x="2102" y="77587"/>
                </a:lnTo>
                <a:lnTo>
                  <a:pt x="0" y="100177"/>
                </a:lnTo>
                <a:lnTo>
                  <a:pt x="4130" y="128510"/>
                </a:lnTo>
                <a:lnTo>
                  <a:pt x="16587" y="151838"/>
                </a:lnTo>
                <a:lnTo>
                  <a:pt x="37467" y="167664"/>
                </a:lnTo>
                <a:lnTo>
                  <a:pt x="66865" y="173494"/>
                </a:lnTo>
                <a:lnTo>
                  <a:pt x="91753" y="168698"/>
                </a:lnTo>
                <a:lnTo>
                  <a:pt x="111267" y="155648"/>
                </a:lnTo>
                <a:lnTo>
                  <a:pt x="118576" y="144576"/>
                </a:lnTo>
                <a:lnTo>
                  <a:pt x="66344" y="144576"/>
                </a:lnTo>
                <a:lnTo>
                  <a:pt x="54553" y="141798"/>
                </a:lnTo>
                <a:lnTo>
                  <a:pt x="46174" y="134348"/>
                </a:lnTo>
                <a:lnTo>
                  <a:pt x="41038" y="123558"/>
                </a:lnTo>
                <a:lnTo>
                  <a:pt x="38976" y="110756"/>
                </a:lnTo>
                <a:lnTo>
                  <a:pt x="38976" y="106108"/>
                </a:lnTo>
                <a:lnTo>
                  <a:pt x="63766" y="85978"/>
                </a:lnTo>
                <a:lnTo>
                  <a:pt x="122064" y="85978"/>
                </a:lnTo>
                <a:lnTo>
                  <a:pt x="113169" y="72385"/>
                </a:lnTo>
                <a:lnTo>
                  <a:pt x="111423" y="71259"/>
                </a:lnTo>
                <a:lnTo>
                  <a:pt x="40271" y="71259"/>
                </a:lnTo>
                <a:lnTo>
                  <a:pt x="45775" y="57236"/>
                </a:lnTo>
                <a:lnTo>
                  <a:pt x="95008" y="31241"/>
                </a:lnTo>
                <a:lnTo>
                  <a:pt x="105841" y="30467"/>
                </a:lnTo>
                <a:lnTo>
                  <a:pt x="110235" y="30467"/>
                </a:lnTo>
                <a:lnTo>
                  <a:pt x="110235" y="520"/>
                </a:lnTo>
                <a:lnTo>
                  <a:pt x="106616" y="266"/>
                </a:lnTo>
                <a:lnTo>
                  <a:pt x="101714" y="0"/>
                </a:lnTo>
                <a:close/>
              </a:path>
              <a:path w="270509" h="173989">
                <a:moveTo>
                  <a:pt x="122064" y="85978"/>
                </a:moveTo>
                <a:lnTo>
                  <a:pt x="63766" y="85978"/>
                </a:lnTo>
                <a:lnTo>
                  <a:pt x="74757" y="88318"/>
                </a:lnTo>
                <a:lnTo>
                  <a:pt x="82580" y="94626"/>
                </a:lnTo>
                <a:lnTo>
                  <a:pt x="87257" y="103836"/>
                </a:lnTo>
                <a:lnTo>
                  <a:pt x="88811" y="114884"/>
                </a:lnTo>
                <a:lnTo>
                  <a:pt x="87225" y="126713"/>
                </a:lnTo>
                <a:lnTo>
                  <a:pt x="82711" y="136121"/>
                </a:lnTo>
                <a:lnTo>
                  <a:pt x="75630" y="142334"/>
                </a:lnTo>
                <a:lnTo>
                  <a:pt x="66344" y="144576"/>
                </a:lnTo>
                <a:lnTo>
                  <a:pt x="118576" y="144576"/>
                </a:lnTo>
                <a:lnTo>
                  <a:pt x="124004" y="136354"/>
                </a:lnTo>
                <a:lnTo>
                  <a:pt x="128562" y="112826"/>
                </a:lnTo>
                <a:lnTo>
                  <a:pt x="124411" y="89566"/>
                </a:lnTo>
                <a:lnTo>
                  <a:pt x="122064" y="85978"/>
                </a:lnTo>
                <a:close/>
              </a:path>
              <a:path w="270509" h="173989">
                <a:moveTo>
                  <a:pt x="76669" y="58089"/>
                </a:moveTo>
                <a:lnTo>
                  <a:pt x="65735" y="58984"/>
                </a:lnTo>
                <a:lnTo>
                  <a:pt x="56153" y="61574"/>
                </a:lnTo>
                <a:lnTo>
                  <a:pt x="47923" y="65713"/>
                </a:lnTo>
                <a:lnTo>
                  <a:pt x="41046" y="71259"/>
                </a:lnTo>
                <a:lnTo>
                  <a:pt x="111423" y="71259"/>
                </a:lnTo>
                <a:lnTo>
                  <a:pt x="96650" y="61740"/>
                </a:lnTo>
                <a:lnTo>
                  <a:pt x="76669" y="58089"/>
                </a:lnTo>
                <a:close/>
              </a:path>
              <a:path w="270509" h="173989">
                <a:moveTo>
                  <a:pt x="110235" y="30467"/>
                </a:moveTo>
                <a:lnTo>
                  <a:pt x="105841" y="30467"/>
                </a:lnTo>
                <a:lnTo>
                  <a:pt x="110235" y="30721"/>
                </a:lnTo>
                <a:lnTo>
                  <a:pt x="110235" y="30467"/>
                </a:lnTo>
                <a:close/>
              </a:path>
              <a:path w="270509" h="173989">
                <a:moveTo>
                  <a:pt x="207848" y="0"/>
                </a:moveTo>
                <a:lnTo>
                  <a:pt x="179587" y="6733"/>
                </a:lnTo>
                <a:lnTo>
                  <a:pt x="159700" y="25206"/>
                </a:lnTo>
                <a:lnTo>
                  <a:pt x="147946" y="52828"/>
                </a:lnTo>
                <a:lnTo>
                  <a:pt x="144081" y="87007"/>
                </a:lnTo>
                <a:lnTo>
                  <a:pt x="147890" y="120559"/>
                </a:lnTo>
                <a:lnTo>
                  <a:pt x="159277" y="148062"/>
                </a:lnTo>
                <a:lnTo>
                  <a:pt x="178750" y="166660"/>
                </a:lnTo>
                <a:lnTo>
                  <a:pt x="206819" y="173494"/>
                </a:lnTo>
                <a:lnTo>
                  <a:pt x="234711" y="167080"/>
                </a:lnTo>
                <a:lnTo>
                  <a:pt x="254542" y="149096"/>
                </a:lnTo>
                <a:lnTo>
                  <a:pt x="256809" y="143802"/>
                </a:lnTo>
                <a:lnTo>
                  <a:pt x="207594" y="143802"/>
                </a:lnTo>
                <a:lnTo>
                  <a:pt x="197485" y="140337"/>
                </a:lnTo>
                <a:lnTo>
                  <a:pt x="189844" y="129830"/>
                </a:lnTo>
                <a:lnTo>
                  <a:pt x="185011" y="112110"/>
                </a:lnTo>
                <a:lnTo>
                  <a:pt x="183324" y="87007"/>
                </a:lnTo>
                <a:lnTo>
                  <a:pt x="185078" y="61496"/>
                </a:lnTo>
                <a:lnTo>
                  <a:pt x="190001" y="43634"/>
                </a:lnTo>
                <a:lnTo>
                  <a:pt x="197586" y="33129"/>
                </a:lnTo>
                <a:lnTo>
                  <a:pt x="207327" y="29692"/>
                </a:lnTo>
                <a:lnTo>
                  <a:pt x="257415" y="29692"/>
                </a:lnTo>
                <a:lnTo>
                  <a:pt x="255833" y="25754"/>
                </a:lnTo>
                <a:lnTo>
                  <a:pt x="236452" y="6970"/>
                </a:lnTo>
                <a:lnTo>
                  <a:pt x="207848" y="0"/>
                </a:lnTo>
                <a:close/>
              </a:path>
              <a:path w="270509" h="173989">
                <a:moveTo>
                  <a:pt x="257415" y="29692"/>
                </a:moveTo>
                <a:lnTo>
                  <a:pt x="207327" y="29692"/>
                </a:lnTo>
                <a:lnTo>
                  <a:pt x="217681" y="33339"/>
                </a:lnTo>
                <a:lnTo>
                  <a:pt x="225107" y="44149"/>
                </a:lnTo>
                <a:lnTo>
                  <a:pt x="229580" y="61930"/>
                </a:lnTo>
                <a:lnTo>
                  <a:pt x="231045" y="85978"/>
                </a:lnTo>
                <a:lnTo>
                  <a:pt x="231044" y="87007"/>
                </a:lnTo>
                <a:lnTo>
                  <a:pt x="229548" y="111564"/>
                </a:lnTo>
                <a:lnTo>
                  <a:pt x="225045" y="129474"/>
                </a:lnTo>
                <a:lnTo>
                  <a:pt x="217687" y="140220"/>
                </a:lnTo>
                <a:lnTo>
                  <a:pt x="207594" y="143802"/>
                </a:lnTo>
                <a:lnTo>
                  <a:pt x="256809" y="143802"/>
                </a:lnTo>
                <a:lnTo>
                  <a:pt x="266387" y="121432"/>
                </a:lnTo>
                <a:lnTo>
                  <a:pt x="270319" y="85978"/>
                </a:lnTo>
                <a:lnTo>
                  <a:pt x="266839" y="53154"/>
                </a:lnTo>
                <a:lnTo>
                  <a:pt x="257415" y="29692"/>
                </a:lnTo>
                <a:close/>
              </a:path>
            </a:pathLst>
          </a:custGeom>
          <a:solidFill>
            <a:srgbClr val="005A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4294967295"/>
          </p:nvPr>
        </p:nvSpPr>
        <p:spPr>
          <a:xfrm>
            <a:off x="387350" y="6475648"/>
            <a:ext cx="2092325" cy="153888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Results </a:t>
            </a:r>
            <a:r>
              <a:rPr spc="-10" dirty="0"/>
              <a:t>for </a:t>
            </a:r>
            <a:r>
              <a:rPr spc="-5" dirty="0"/>
              <a:t>priority</a:t>
            </a:r>
            <a:r>
              <a:rPr spc="-50" dirty="0"/>
              <a:t> </a:t>
            </a:r>
            <a:r>
              <a:rPr spc="-5" dirty="0"/>
              <a:t>carcinogens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356728" y="6473540"/>
            <a:ext cx="269367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532380" algn="l"/>
              </a:tabLst>
            </a:pP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B</a:t>
            </a:r>
            <a:r>
              <a:rPr sz="1000" spc="-5" dirty="0">
                <a:solidFill>
                  <a:srgbClr val="005A96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rden </a:t>
            </a:r>
            <a:r>
              <a:rPr sz="1000" spc="-5" dirty="0">
                <a:solidFill>
                  <a:srgbClr val="005A96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f </a:t>
            </a:r>
            <a:r>
              <a:rPr sz="1000" spc="5" dirty="0">
                <a:solidFill>
                  <a:srgbClr val="005A96"/>
                </a:solidFill>
                <a:latin typeface="Arial"/>
                <a:cs typeface="Arial"/>
              </a:rPr>
              <a:t>O</a:t>
            </a:r>
            <a:r>
              <a:rPr sz="1000" spc="10" dirty="0">
                <a:solidFill>
                  <a:srgbClr val="005A96"/>
                </a:solidFill>
                <a:latin typeface="Arial"/>
                <a:cs typeface="Arial"/>
              </a:rPr>
              <a:t>c</a:t>
            </a:r>
            <a:r>
              <a:rPr sz="1000" spc="5" dirty="0">
                <a:solidFill>
                  <a:srgbClr val="005A96"/>
                </a:solidFill>
                <a:latin typeface="Arial"/>
                <a:cs typeface="Arial"/>
              </a:rPr>
              <a:t>c</a:t>
            </a:r>
            <a:r>
              <a:rPr sz="1000" spc="-5" dirty="0">
                <a:solidFill>
                  <a:srgbClr val="005A96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p</a:t>
            </a:r>
            <a:r>
              <a:rPr sz="1000" spc="-5" dirty="0">
                <a:solidFill>
                  <a:srgbClr val="005A96"/>
                </a:solidFill>
                <a:latin typeface="Arial"/>
                <a:cs typeface="Arial"/>
              </a:rPr>
              <a:t>a</a:t>
            </a:r>
            <a:r>
              <a:rPr sz="1000" spc="0" dirty="0">
                <a:solidFill>
                  <a:srgbClr val="005A96"/>
                </a:solidFill>
                <a:latin typeface="Arial"/>
                <a:cs typeface="Arial"/>
              </a:rPr>
              <a:t>tio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nal Can</a:t>
            </a:r>
            <a:r>
              <a:rPr sz="1000" spc="10" dirty="0">
                <a:solidFill>
                  <a:srgbClr val="005A96"/>
                </a:solidFill>
                <a:latin typeface="Arial"/>
                <a:cs typeface="Arial"/>
              </a:rPr>
              <a:t>c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er in </a:t>
            </a:r>
            <a:r>
              <a:rPr sz="1000" spc="5" dirty="0">
                <a:solidFill>
                  <a:srgbClr val="005A96"/>
                </a:solidFill>
                <a:latin typeface="Arial"/>
                <a:cs typeface="Arial"/>
              </a:rPr>
              <a:t>O</a:t>
            </a:r>
            <a:r>
              <a:rPr sz="1000" spc="-10" dirty="0">
                <a:solidFill>
                  <a:srgbClr val="005A96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005A96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005A96"/>
                </a:solidFill>
                <a:latin typeface="Arial"/>
                <a:cs typeface="Arial"/>
              </a:rPr>
              <a:t>r</a:t>
            </a:r>
            <a:r>
              <a:rPr sz="1000" spc="0" dirty="0">
                <a:solidFill>
                  <a:srgbClr val="005A96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o	</a:t>
            </a:r>
            <a:r>
              <a:rPr sz="1000" b="1" spc="15" dirty="0">
                <a:solidFill>
                  <a:srgbClr val="005A96"/>
                </a:solidFill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350" y="572310"/>
            <a:ext cx="8369300" cy="636072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360"/>
              </a:spcBef>
            </a:pPr>
            <a:r>
              <a:rPr spc="-10" dirty="0"/>
              <a:t>Number </a:t>
            </a:r>
            <a:r>
              <a:rPr spc="-15" dirty="0"/>
              <a:t>of </a:t>
            </a:r>
            <a:r>
              <a:rPr spc="-10" dirty="0"/>
              <a:t>workers </a:t>
            </a:r>
            <a:r>
              <a:rPr dirty="0"/>
              <a:t>occupationally </a:t>
            </a:r>
            <a:r>
              <a:rPr spc="5" dirty="0"/>
              <a:t>exposed </a:t>
            </a:r>
            <a:r>
              <a:rPr spc="-10" dirty="0"/>
              <a:t>to </a:t>
            </a:r>
            <a:r>
              <a:rPr lang="en-US" spc="-15" dirty="0" smtClean="0"/>
              <a:t>arsenic </a:t>
            </a:r>
            <a:br>
              <a:rPr lang="en-US" spc="-15" dirty="0" smtClean="0"/>
            </a:br>
            <a:r>
              <a:rPr lang="en-US" spc="-15" dirty="0" smtClean="0"/>
              <a:t>by</a:t>
            </a:r>
            <a:r>
              <a:rPr dirty="0" smtClean="0"/>
              <a:t> </a:t>
            </a:r>
            <a:r>
              <a:rPr spc="5" dirty="0"/>
              <a:t>industry in</a:t>
            </a:r>
            <a:r>
              <a:rPr spc="130" dirty="0"/>
              <a:t> </a:t>
            </a:r>
            <a:r>
              <a:rPr spc="0" dirty="0"/>
              <a:t>Ontario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Results </a:t>
            </a:r>
            <a:r>
              <a:rPr spc="-10" dirty="0"/>
              <a:t>for </a:t>
            </a:r>
            <a:r>
              <a:rPr spc="-5" dirty="0"/>
              <a:t>priority</a:t>
            </a:r>
            <a:r>
              <a:rPr spc="-50" dirty="0"/>
              <a:t> </a:t>
            </a:r>
            <a:r>
              <a:rPr spc="-5" dirty="0"/>
              <a:t>carcinogens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532380" algn="l"/>
              </a:tabLst>
            </a:pPr>
            <a:r>
              <a:rPr spc="-5" dirty="0"/>
              <a:t>Burden of </a:t>
            </a:r>
            <a:r>
              <a:rPr dirty="0"/>
              <a:t>Occupational Cancer</a:t>
            </a:r>
            <a:r>
              <a:rPr spc="65" dirty="0"/>
              <a:t> </a:t>
            </a:r>
            <a:r>
              <a:rPr dirty="0"/>
              <a:t>in</a:t>
            </a:r>
            <a:r>
              <a:rPr spc="10" dirty="0"/>
              <a:t> </a:t>
            </a:r>
            <a:r>
              <a:rPr dirty="0"/>
              <a:t>Ontario	</a:t>
            </a:r>
            <a:fld id="{81D60167-4931-47E6-BA6A-407CBD079E47}" type="slidenum">
              <a:rPr b="1" dirty="0">
                <a:latin typeface="Arial"/>
                <a:cs typeface="Arial"/>
              </a:rPr>
              <a:t>21</a:t>
            </a:fld>
            <a:endParaRPr b="1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6" y="1524000"/>
            <a:ext cx="7743754" cy="480220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/>
          <p:nvPr/>
        </p:nvSpPr>
        <p:spPr>
          <a:xfrm>
            <a:off x="0" y="0"/>
            <a:ext cx="8572500" cy="1371600"/>
          </a:xfrm>
          <a:custGeom>
            <a:avLst/>
            <a:gdLst/>
            <a:ahLst/>
            <a:cxnLst/>
            <a:rect l="l" t="t" r="r" b="b"/>
            <a:pathLst>
              <a:path w="8572500" h="1371600">
                <a:moveTo>
                  <a:pt x="8572500" y="0"/>
                </a:moveTo>
                <a:lnTo>
                  <a:pt x="0" y="0"/>
                </a:lnTo>
                <a:lnTo>
                  <a:pt x="0" y="1371600"/>
                </a:lnTo>
                <a:lnTo>
                  <a:pt x="8255025" y="1371600"/>
                </a:lnTo>
                <a:lnTo>
                  <a:pt x="8438565" y="1366639"/>
                </a:lnTo>
                <a:lnTo>
                  <a:pt x="8532815" y="1331915"/>
                </a:lnTo>
                <a:lnTo>
                  <a:pt x="8567539" y="1237665"/>
                </a:lnTo>
                <a:lnTo>
                  <a:pt x="8572500" y="1054125"/>
                </a:lnTo>
                <a:lnTo>
                  <a:pt x="8572500" y="0"/>
                </a:lnTo>
                <a:close/>
              </a:path>
            </a:pathLst>
          </a:custGeom>
          <a:solidFill>
            <a:srgbClr val="CE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7350" y="572310"/>
            <a:ext cx="6487795" cy="63754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360"/>
              </a:spcBef>
            </a:pPr>
            <a:r>
              <a:rPr spc="0" dirty="0"/>
              <a:t>Industry </a:t>
            </a:r>
            <a:r>
              <a:rPr dirty="0"/>
              <a:t>breakdown </a:t>
            </a:r>
            <a:r>
              <a:rPr spc="-15" dirty="0"/>
              <a:t>of </a:t>
            </a:r>
            <a:r>
              <a:rPr spc="0" dirty="0"/>
              <a:t>total </a:t>
            </a:r>
            <a:r>
              <a:rPr spc="-10" dirty="0"/>
              <a:t>lung </a:t>
            </a:r>
            <a:r>
              <a:rPr spc="5" dirty="0"/>
              <a:t>cancers </a:t>
            </a:r>
            <a:r>
              <a:rPr dirty="0"/>
              <a:t>attributed </a:t>
            </a:r>
            <a:r>
              <a:rPr spc="-10" dirty="0"/>
              <a:t>to  </a:t>
            </a:r>
            <a:r>
              <a:rPr spc="-5" dirty="0"/>
              <a:t>occupational </a:t>
            </a:r>
            <a:r>
              <a:rPr spc="0" dirty="0"/>
              <a:t>arsenic</a:t>
            </a:r>
            <a:r>
              <a:rPr spc="114" dirty="0"/>
              <a:t> </a:t>
            </a:r>
            <a:r>
              <a:rPr spc="5" dirty="0"/>
              <a:t>exposure</a:t>
            </a:r>
          </a:p>
        </p:txBody>
      </p:sp>
      <p:sp>
        <p:nvSpPr>
          <p:cNvPr id="4" name="object 4"/>
          <p:cNvSpPr/>
          <p:nvPr/>
        </p:nvSpPr>
        <p:spPr>
          <a:xfrm>
            <a:off x="400050" y="1562569"/>
            <a:ext cx="5214366" cy="3580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7350" y="5578664"/>
            <a:ext cx="1588770" cy="39560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100" b="1" spc="-10" dirty="0">
                <a:solidFill>
                  <a:srgbClr val="231F20"/>
                </a:solidFill>
                <a:latin typeface="Arial"/>
                <a:cs typeface="Arial"/>
              </a:rPr>
              <a:t>NOTES: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AF: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attributable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fraction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12332" y="1627634"/>
            <a:ext cx="0" cy="3567429"/>
          </a:xfrm>
          <a:custGeom>
            <a:avLst/>
            <a:gdLst/>
            <a:ahLst/>
            <a:cxnLst/>
            <a:rect l="l" t="t" r="r" b="b"/>
            <a:pathLst>
              <a:path h="3567429">
                <a:moveTo>
                  <a:pt x="0" y="3567087"/>
                </a:moveTo>
                <a:lnTo>
                  <a:pt x="0" y="0"/>
                </a:lnTo>
              </a:path>
            </a:pathLst>
          </a:custGeom>
          <a:ln w="25400">
            <a:solidFill>
              <a:srgbClr val="005A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72185" y="3598967"/>
            <a:ext cx="782955" cy="139700"/>
          </a:xfrm>
          <a:custGeom>
            <a:avLst/>
            <a:gdLst/>
            <a:ahLst/>
            <a:cxnLst/>
            <a:rect l="l" t="t" r="r" b="b"/>
            <a:pathLst>
              <a:path w="782954" h="139700">
                <a:moveTo>
                  <a:pt x="58800" y="0"/>
                </a:moveTo>
                <a:lnTo>
                  <a:pt x="49479" y="0"/>
                </a:lnTo>
                <a:lnTo>
                  <a:pt x="0" y="136690"/>
                </a:lnTo>
                <a:lnTo>
                  <a:pt x="9931" y="136690"/>
                </a:lnTo>
                <a:lnTo>
                  <a:pt x="26758" y="88823"/>
                </a:lnTo>
                <a:lnTo>
                  <a:pt x="90829" y="88823"/>
                </a:lnTo>
                <a:lnTo>
                  <a:pt x="87912" y="80733"/>
                </a:lnTo>
                <a:lnTo>
                  <a:pt x="29806" y="80733"/>
                </a:lnTo>
                <a:lnTo>
                  <a:pt x="46634" y="34683"/>
                </a:lnTo>
                <a:lnTo>
                  <a:pt x="49479" y="25946"/>
                </a:lnTo>
                <a:lnTo>
                  <a:pt x="51714" y="18846"/>
                </a:lnTo>
                <a:lnTo>
                  <a:pt x="53733" y="10934"/>
                </a:lnTo>
                <a:lnTo>
                  <a:pt x="62743" y="10934"/>
                </a:lnTo>
                <a:lnTo>
                  <a:pt x="58800" y="0"/>
                </a:lnTo>
                <a:close/>
              </a:path>
              <a:path w="782954" h="139700">
                <a:moveTo>
                  <a:pt x="90829" y="88823"/>
                </a:moveTo>
                <a:lnTo>
                  <a:pt x="80911" y="88823"/>
                </a:lnTo>
                <a:lnTo>
                  <a:pt x="98145" y="136690"/>
                </a:lnTo>
                <a:lnTo>
                  <a:pt x="108089" y="136690"/>
                </a:lnTo>
                <a:lnTo>
                  <a:pt x="90829" y="88823"/>
                </a:lnTo>
                <a:close/>
              </a:path>
              <a:path w="782954" h="139700">
                <a:moveTo>
                  <a:pt x="62743" y="10934"/>
                </a:moveTo>
                <a:lnTo>
                  <a:pt x="54140" y="10934"/>
                </a:lnTo>
                <a:lnTo>
                  <a:pt x="58000" y="25539"/>
                </a:lnTo>
                <a:lnTo>
                  <a:pt x="61239" y="35077"/>
                </a:lnTo>
                <a:lnTo>
                  <a:pt x="77863" y="80733"/>
                </a:lnTo>
                <a:lnTo>
                  <a:pt x="87912" y="80733"/>
                </a:lnTo>
                <a:lnTo>
                  <a:pt x="62743" y="10934"/>
                </a:lnTo>
                <a:close/>
              </a:path>
              <a:path w="782954" h="139700">
                <a:moveTo>
                  <a:pt x="193217" y="0"/>
                </a:moveTo>
                <a:lnTo>
                  <a:pt x="125691" y="0"/>
                </a:lnTo>
                <a:lnTo>
                  <a:pt x="125691" y="136690"/>
                </a:lnTo>
                <a:lnTo>
                  <a:pt x="135407" y="136690"/>
                </a:lnTo>
                <a:lnTo>
                  <a:pt x="135407" y="70573"/>
                </a:lnTo>
                <a:lnTo>
                  <a:pt x="188556" y="70573"/>
                </a:lnTo>
                <a:lnTo>
                  <a:pt x="188556" y="62484"/>
                </a:lnTo>
                <a:lnTo>
                  <a:pt x="135407" y="62484"/>
                </a:lnTo>
                <a:lnTo>
                  <a:pt x="135407" y="8089"/>
                </a:lnTo>
                <a:lnTo>
                  <a:pt x="193217" y="8089"/>
                </a:lnTo>
                <a:lnTo>
                  <a:pt x="193217" y="0"/>
                </a:lnTo>
                <a:close/>
              </a:path>
              <a:path w="782954" h="139700">
                <a:moveTo>
                  <a:pt x="360159" y="58623"/>
                </a:moveTo>
                <a:lnTo>
                  <a:pt x="255511" y="58623"/>
                </a:lnTo>
                <a:lnTo>
                  <a:pt x="255511" y="66713"/>
                </a:lnTo>
                <a:lnTo>
                  <a:pt x="360159" y="66713"/>
                </a:lnTo>
                <a:lnTo>
                  <a:pt x="360159" y="58623"/>
                </a:lnTo>
                <a:close/>
              </a:path>
              <a:path w="782954" h="139700">
                <a:moveTo>
                  <a:pt x="360159" y="97167"/>
                </a:moveTo>
                <a:lnTo>
                  <a:pt x="255511" y="97167"/>
                </a:lnTo>
                <a:lnTo>
                  <a:pt x="255511" y="105257"/>
                </a:lnTo>
                <a:lnTo>
                  <a:pt x="360159" y="105257"/>
                </a:lnTo>
                <a:lnTo>
                  <a:pt x="360159" y="97167"/>
                </a:lnTo>
                <a:close/>
              </a:path>
              <a:path w="782954" h="139700">
                <a:moveTo>
                  <a:pt x="463613" y="2641"/>
                </a:moveTo>
                <a:lnTo>
                  <a:pt x="447536" y="6650"/>
                </a:lnTo>
                <a:lnTo>
                  <a:pt x="433725" y="19059"/>
                </a:lnTo>
                <a:lnTo>
                  <a:pt x="424060" y="40446"/>
                </a:lnTo>
                <a:lnTo>
                  <a:pt x="420420" y="71386"/>
                </a:lnTo>
                <a:lnTo>
                  <a:pt x="424073" y="101886"/>
                </a:lnTo>
                <a:lnTo>
                  <a:pt x="433066" y="122886"/>
                </a:lnTo>
                <a:lnTo>
                  <a:pt x="445827" y="135021"/>
                </a:lnTo>
                <a:lnTo>
                  <a:pt x="460781" y="138925"/>
                </a:lnTo>
                <a:lnTo>
                  <a:pt x="460984" y="138925"/>
                </a:lnTo>
                <a:lnTo>
                  <a:pt x="478658" y="134640"/>
                </a:lnTo>
                <a:lnTo>
                  <a:pt x="482636" y="130835"/>
                </a:lnTo>
                <a:lnTo>
                  <a:pt x="461784" y="130835"/>
                </a:lnTo>
                <a:lnTo>
                  <a:pt x="448689" y="126489"/>
                </a:lnTo>
                <a:lnTo>
                  <a:pt x="438710" y="114174"/>
                </a:lnTo>
                <a:lnTo>
                  <a:pt x="432457" y="94975"/>
                </a:lnTo>
                <a:lnTo>
                  <a:pt x="430650" y="71386"/>
                </a:lnTo>
                <a:lnTo>
                  <a:pt x="430638" y="68961"/>
                </a:lnTo>
                <a:lnTo>
                  <a:pt x="432805" y="45996"/>
                </a:lnTo>
                <a:lnTo>
                  <a:pt x="439213" y="27266"/>
                </a:lnTo>
                <a:lnTo>
                  <a:pt x="449198" y="15080"/>
                </a:lnTo>
                <a:lnTo>
                  <a:pt x="462191" y="10731"/>
                </a:lnTo>
                <a:lnTo>
                  <a:pt x="484019" y="10731"/>
                </a:lnTo>
                <a:lnTo>
                  <a:pt x="479681" y="6612"/>
                </a:lnTo>
                <a:lnTo>
                  <a:pt x="463613" y="2641"/>
                </a:lnTo>
                <a:close/>
              </a:path>
              <a:path w="782954" h="139700">
                <a:moveTo>
                  <a:pt x="484019" y="10731"/>
                </a:moveTo>
                <a:lnTo>
                  <a:pt x="462191" y="10731"/>
                </a:lnTo>
                <a:lnTo>
                  <a:pt x="476557" y="15138"/>
                </a:lnTo>
                <a:lnTo>
                  <a:pt x="486394" y="27419"/>
                </a:lnTo>
                <a:lnTo>
                  <a:pt x="492044" y="46168"/>
                </a:lnTo>
                <a:lnTo>
                  <a:pt x="493775" y="68961"/>
                </a:lnTo>
                <a:lnTo>
                  <a:pt x="493743" y="71386"/>
                </a:lnTo>
                <a:lnTo>
                  <a:pt x="491955" y="94632"/>
                </a:lnTo>
                <a:lnTo>
                  <a:pt x="486140" y="113869"/>
                </a:lnTo>
                <a:lnTo>
                  <a:pt x="476214" y="126375"/>
                </a:lnTo>
                <a:lnTo>
                  <a:pt x="461987" y="130835"/>
                </a:lnTo>
                <a:lnTo>
                  <a:pt x="482636" y="130835"/>
                </a:lnTo>
                <a:lnTo>
                  <a:pt x="492218" y="121669"/>
                </a:lnTo>
                <a:lnTo>
                  <a:pt x="500909" y="99834"/>
                </a:lnTo>
                <a:lnTo>
                  <a:pt x="503974" y="68961"/>
                </a:lnTo>
                <a:lnTo>
                  <a:pt x="500921" y="39422"/>
                </a:lnTo>
                <a:lnTo>
                  <a:pt x="492471" y="18756"/>
                </a:lnTo>
                <a:lnTo>
                  <a:pt x="484019" y="10731"/>
                </a:lnTo>
                <a:close/>
              </a:path>
              <a:path w="782954" h="139700">
                <a:moveTo>
                  <a:pt x="532104" y="120700"/>
                </a:moveTo>
                <a:lnTo>
                  <a:pt x="522389" y="120700"/>
                </a:lnTo>
                <a:lnTo>
                  <a:pt x="518947" y="124548"/>
                </a:lnTo>
                <a:lnTo>
                  <a:pt x="518947" y="129806"/>
                </a:lnTo>
                <a:lnTo>
                  <a:pt x="518744" y="134670"/>
                </a:lnTo>
                <a:lnTo>
                  <a:pt x="522185" y="138925"/>
                </a:lnTo>
                <a:lnTo>
                  <a:pt x="532104" y="138925"/>
                </a:lnTo>
                <a:lnTo>
                  <a:pt x="535343" y="134670"/>
                </a:lnTo>
                <a:lnTo>
                  <a:pt x="535343" y="124548"/>
                </a:lnTo>
                <a:lnTo>
                  <a:pt x="532104" y="120700"/>
                </a:lnTo>
                <a:close/>
              </a:path>
              <a:path w="782954" h="139700">
                <a:moveTo>
                  <a:pt x="615423" y="11137"/>
                </a:moveTo>
                <a:lnTo>
                  <a:pt x="589851" y="11137"/>
                </a:lnTo>
                <a:lnTo>
                  <a:pt x="603733" y="13686"/>
                </a:lnTo>
                <a:lnTo>
                  <a:pt x="612519" y="20418"/>
                </a:lnTo>
                <a:lnTo>
                  <a:pt x="617120" y="29965"/>
                </a:lnTo>
                <a:lnTo>
                  <a:pt x="618451" y="40957"/>
                </a:lnTo>
                <a:lnTo>
                  <a:pt x="615375" y="57570"/>
                </a:lnTo>
                <a:lnTo>
                  <a:pt x="605855" y="74661"/>
                </a:lnTo>
                <a:lnTo>
                  <a:pt x="589450" y="94226"/>
                </a:lnTo>
                <a:lnTo>
                  <a:pt x="565721" y="118262"/>
                </a:lnTo>
                <a:lnTo>
                  <a:pt x="553542" y="130835"/>
                </a:lnTo>
                <a:lnTo>
                  <a:pt x="553542" y="136690"/>
                </a:lnTo>
                <a:lnTo>
                  <a:pt x="632028" y="136690"/>
                </a:lnTo>
                <a:lnTo>
                  <a:pt x="632028" y="128612"/>
                </a:lnTo>
                <a:lnTo>
                  <a:pt x="567143" y="128612"/>
                </a:lnTo>
                <a:lnTo>
                  <a:pt x="567143" y="128206"/>
                </a:lnTo>
                <a:lnTo>
                  <a:pt x="576465" y="118465"/>
                </a:lnTo>
                <a:lnTo>
                  <a:pt x="598527" y="95909"/>
                </a:lnTo>
                <a:lnTo>
                  <a:pt x="614819" y="76185"/>
                </a:lnTo>
                <a:lnTo>
                  <a:pt x="624911" y="57716"/>
                </a:lnTo>
                <a:lnTo>
                  <a:pt x="628370" y="38925"/>
                </a:lnTo>
                <a:lnTo>
                  <a:pt x="626488" y="26666"/>
                </a:lnTo>
                <a:lnTo>
                  <a:pt x="620293" y="14925"/>
                </a:lnTo>
                <a:lnTo>
                  <a:pt x="615423" y="11137"/>
                </a:lnTo>
                <a:close/>
              </a:path>
              <a:path w="782954" h="139700">
                <a:moveTo>
                  <a:pt x="591680" y="2641"/>
                </a:moveTo>
                <a:lnTo>
                  <a:pt x="581885" y="3615"/>
                </a:lnTo>
                <a:lnTo>
                  <a:pt x="572946" y="6334"/>
                </a:lnTo>
                <a:lnTo>
                  <a:pt x="564957" y="10496"/>
                </a:lnTo>
                <a:lnTo>
                  <a:pt x="558012" y="15798"/>
                </a:lnTo>
                <a:lnTo>
                  <a:pt x="561860" y="22491"/>
                </a:lnTo>
                <a:lnTo>
                  <a:pt x="566866" y="18665"/>
                </a:lnTo>
                <a:lnTo>
                  <a:pt x="573274" y="14990"/>
                </a:lnTo>
                <a:lnTo>
                  <a:pt x="580973" y="12227"/>
                </a:lnTo>
                <a:lnTo>
                  <a:pt x="589851" y="11137"/>
                </a:lnTo>
                <a:lnTo>
                  <a:pt x="615423" y="11137"/>
                </a:lnTo>
                <a:lnTo>
                  <a:pt x="608964" y="6114"/>
                </a:lnTo>
                <a:lnTo>
                  <a:pt x="591680" y="2641"/>
                </a:lnTo>
                <a:close/>
              </a:path>
              <a:path w="782954" h="139700">
                <a:moveTo>
                  <a:pt x="757427" y="2235"/>
                </a:moveTo>
                <a:lnTo>
                  <a:pt x="749515" y="2235"/>
                </a:lnTo>
                <a:lnTo>
                  <a:pt x="670813" y="139331"/>
                </a:lnTo>
                <a:lnTo>
                  <a:pt x="678726" y="139331"/>
                </a:lnTo>
                <a:lnTo>
                  <a:pt x="757427" y="2235"/>
                </a:lnTo>
                <a:close/>
              </a:path>
              <a:path w="782954" h="139700">
                <a:moveTo>
                  <a:pt x="755408" y="57200"/>
                </a:moveTo>
                <a:lnTo>
                  <a:pt x="755205" y="57200"/>
                </a:lnTo>
                <a:lnTo>
                  <a:pt x="744625" y="59669"/>
                </a:lnTo>
                <a:lnTo>
                  <a:pt x="735404" y="67213"/>
                </a:lnTo>
                <a:lnTo>
                  <a:pt x="728886" y="80041"/>
                </a:lnTo>
                <a:lnTo>
                  <a:pt x="726414" y="98361"/>
                </a:lnTo>
                <a:lnTo>
                  <a:pt x="728922" y="116103"/>
                </a:lnTo>
                <a:lnTo>
                  <a:pt x="735112" y="128397"/>
                </a:lnTo>
                <a:lnTo>
                  <a:pt x="743909" y="135584"/>
                </a:lnTo>
                <a:lnTo>
                  <a:pt x="754189" y="137909"/>
                </a:lnTo>
                <a:lnTo>
                  <a:pt x="765128" y="135383"/>
                </a:lnTo>
                <a:lnTo>
                  <a:pt x="770256" y="131038"/>
                </a:lnTo>
                <a:lnTo>
                  <a:pt x="754392" y="131038"/>
                </a:lnTo>
                <a:lnTo>
                  <a:pt x="746184" y="128432"/>
                </a:lnTo>
                <a:lnTo>
                  <a:pt x="740032" y="121299"/>
                </a:lnTo>
                <a:lnTo>
                  <a:pt x="736236" y="110662"/>
                </a:lnTo>
                <a:lnTo>
                  <a:pt x="735171" y="98361"/>
                </a:lnTo>
                <a:lnTo>
                  <a:pt x="735203" y="96532"/>
                </a:lnTo>
                <a:lnTo>
                  <a:pt x="736402" y="84538"/>
                </a:lnTo>
                <a:lnTo>
                  <a:pt x="740172" y="73915"/>
                </a:lnTo>
                <a:lnTo>
                  <a:pt x="746240" y="66709"/>
                </a:lnTo>
                <a:lnTo>
                  <a:pt x="754392" y="64071"/>
                </a:lnTo>
                <a:lnTo>
                  <a:pt x="771491" y="64071"/>
                </a:lnTo>
                <a:lnTo>
                  <a:pt x="766157" y="59583"/>
                </a:lnTo>
                <a:lnTo>
                  <a:pt x="755408" y="57200"/>
                </a:lnTo>
                <a:close/>
              </a:path>
              <a:path w="782954" h="139700">
                <a:moveTo>
                  <a:pt x="771491" y="64071"/>
                </a:moveTo>
                <a:lnTo>
                  <a:pt x="754595" y="64071"/>
                </a:lnTo>
                <a:lnTo>
                  <a:pt x="763512" y="66729"/>
                </a:lnTo>
                <a:lnTo>
                  <a:pt x="769483" y="73915"/>
                </a:lnTo>
                <a:lnTo>
                  <a:pt x="772830" y="84447"/>
                </a:lnTo>
                <a:lnTo>
                  <a:pt x="773824" y="96532"/>
                </a:lnTo>
                <a:lnTo>
                  <a:pt x="773773" y="98361"/>
                </a:lnTo>
                <a:lnTo>
                  <a:pt x="772771" y="110405"/>
                </a:lnTo>
                <a:lnTo>
                  <a:pt x="769310" y="121172"/>
                </a:lnTo>
                <a:lnTo>
                  <a:pt x="763260" y="128397"/>
                </a:lnTo>
                <a:lnTo>
                  <a:pt x="754392" y="131038"/>
                </a:lnTo>
                <a:lnTo>
                  <a:pt x="770256" y="131038"/>
                </a:lnTo>
                <a:lnTo>
                  <a:pt x="774163" y="127727"/>
                </a:lnTo>
                <a:lnTo>
                  <a:pt x="780307" y="114817"/>
                </a:lnTo>
                <a:lnTo>
                  <a:pt x="782573" y="96532"/>
                </a:lnTo>
                <a:lnTo>
                  <a:pt x="780497" y="79098"/>
                </a:lnTo>
                <a:lnTo>
                  <a:pt x="774773" y="66832"/>
                </a:lnTo>
                <a:lnTo>
                  <a:pt x="771491" y="64071"/>
                </a:lnTo>
                <a:close/>
              </a:path>
              <a:path w="782954" h="139700">
                <a:moveTo>
                  <a:pt x="675081" y="2641"/>
                </a:moveTo>
                <a:lnTo>
                  <a:pt x="674877" y="2641"/>
                </a:lnTo>
                <a:lnTo>
                  <a:pt x="664298" y="5078"/>
                </a:lnTo>
                <a:lnTo>
                  <a:pt x="655077" y="12569"/>
                </a:lnTo>
                <a:lnTo>
                  <a:pt x="648558" y="25390"/>
                </a:lnTo>
                <a:lnTo>
                  <a:pt x="646087" y="43815"/>
                </a:lnTo>
                <a:lnTo>
                  <a:pt x="648599" y="61543"/>
                </a:lnTo>
                <a:lnTo>
                  <a:pt x="654791" y="73837"/>
                </a:lnTo>
                <a:lnTo>
                  <a:pt x="663583" y="81023"/>
                </a:lnTo>
                <a:lnTo>
                  <a:pt x="673861" y="83350"/>
                </a:lnTo>
                <a:lnTo>
                  <a:pt x="684806" y="80823"/>
                </a:lnTo>
                <a:lnTo>
                  <a:pt x="689930" y="76479"/>
                </a:lnTo>
                <a:lnTo>
                  <a:pt x="674065" y="76479"/>
                </a:lnTo>
                <a:lnTo>
                  <a:pt x="665849" y="73894"/>
                </a:lnTo>
                <a:lnTo>
                  <a:pt x="659620" y="66709"/>
                </a:lnTo>
                <a:lnTo>
                  <a:pt x="655880" y="56098"/>
                </a:lnTo>
                <a:lnTo>
                  <a:pt x="654842" y="43815"/>
                </a:lnTo>
                <a:lnTo>
                  <a:pt x="654874" y="41986"/>
                </a:lnTo>
                <a:lnTo>
                  <a:pt x="656077" y="29888"/>
                </a:lnTo>
                <a:lnTo>
                  <a:pt x="659852" y="19256"/>
                </a:lnTo>
                <a:lnTo>
                  <a:pt x="665912" y="12119"/>
                </a:lnTo>
                <a:lnTo>
                  <a:pt x="674065" y="9512"/>
                </a:lnTo>
                <a:lnTo>
                  <a:pt x="691171" y="9512"/>
                </a:lnTo>
                <a:lnTo>
                  <a:pt x="685830" y="5020"/>
                </a:lnTo>
                <a:lnTo>
                  <a:pt x="675081" y="2641"/>
                </a:lnTo>
                <a:close/>
              </a:path>
              <a:path w="782954" h="139700">
                <a:moveTo>
                  <a:pt x="691171" y="9512"/>
                </a:moveTo>
                <a:lnTo>
                  <a:pt x="674268" y="9512"/>
                </a:lnTo>
                <a:lnTo>
                  <a:pt x="683190" y="12168"/>
                </a:lnTo>
                <a:lnTo>
                  <a:pt x="689160" y="19353"/>
                </a:lnTo>
                <a:lnTo>
                  <a:pt x="692505" y="29893"/>
                </a:lnTo>
                <a:lnTo>
                  <a:pt x="693496" y="41986"/>
                </a:lnTo>
                <a:lnTo>
                  <a:pt x="693445" y="43815"/>
                </a:lnTo>
                <a:lnTo>
                  <a:pt x="692444" y="55846"/>
                </a:lnTo>
                <a:lnTo>
                  <a:pt x="688982" y="66609"/>
                </a:lnTo>
                <a:lnTo>
                  <a:pt x="682933" y="73837"/>
                </a:lnTo>
                <a:lnTo>
                  <a:pt x="674065" y="76479"/>
                </a:lnTo>
                <a:lnTo>
                  <a:pt x="689930" y="76479"/>
                </a:lnTo>
                <a:lnTo>
                  <a:pt x="693840" y="73164"/>
                </a:lnTo>
                <a:lnTo>
                  <a:pt x="699981" y="60257"/>
                </a:lnTo>
                <a:lnTo>
                  <a:pt x="702246" y="41986"/>
                </a:lnTo>
                <a:lnTo>
                  <a:pt x="700170" y="24533"/>
                </a:lnTo>
                <a:lnTo>
                  <a:pt x="694445" y="12265"/>
                </a:lnTo>
                <a:lnTo>
                  <a:pt x="691171" y="951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35131" y="3340807"/>
            <a:ext cx="1067435" cy="179705"/>
          </a:xfrm>
          <a:custGeom>
            <a:avLst/>
            <a:gdLst/>
            <a:ahLst/>
            <a:cxnLst/>
            <a:rect l="l" t="t" r="r" b="b"/>
            <a:pathLst>
              <a:path w="1067434" h="179704">
                <a:moveTo>
                  <a:pt x="30810" y="0"/>
                </a:moveTo>
                <a:lnTo>
                  <a:pt x="0" y="0"/>
                </a:lnTo>
                <a:lnTo>
                  <a:pt x="0" y="136690"/>
                </a:lnTo>
                <a:lnTo>
                  <a:pt x="85166" y="136690"/>
                </a:lnTo>
                <a:lnTo>
                  <a:pt x="85166" y="110756"/>
                </a:lnTo>
                <a:lnTo>
                  <a:pt x="30810" y="110756"/>
                </a:lnTo>
                <a:lnTo>
                  <a:pt x="30810" y="0"/>
                </a:lnTo>
                <a:close/>
              </a:path>
              <a:path w="1067434" h="179704">
                <a:moveTo>
                  <a:pt x="130467" y="37528"/>
                </a:moveTo>
                <a:lnTo>
                  <a:pt x="99656" y="37528"/>
                </a:lnTo>
                <a:lnTo>
                  <a:pt x="99656" y="95745"/>
                </a:lnTo>
                <a:lnTo>
                  <a:pt x="102253" y="115404"/>
                </a:lnTo>
                <a:lnTo>
                  <a:pt x="109486" y="128812"/>
                </a:lnTo>
                <a:lnTo>
                  <a:pt x="120520" y="136482"/>
                </a:lnTo>
                <a:lnTo>
                  <a:pt x="134518" y="138925"/>
                </a:lnTo>
                <a:lnTo>
                  <a:pt x="146367" y="137246"/>
                </a:lnTo>
                <a:lnTo>
                  <a:pt x="155303" y="133097"/>
                </a:lnTo>
                <a:lnTo>
                  <a:pt x="161612" y="127807"/>
                </a:lnTo>
                <a:lnTo>
                  <a:pt x="165582" y="122707"/>
                </a:lnTo>
                <a:lnTo>
                  <a:pt x="193808" y="122707"/>
                </a:lnTo>
                <a:lnTo>
                  <a:pt x="193616" y="113995"/>
                </a:lnTo>
                <a:lnTo>
                  <a:pt x="146088" y="113995"/>
                </a:lnTo>
                <a:lnTo>
                  <a:pt x="139023" y="112406"/>
                </a:lnTo>
                <a:lnTo>
                  <a:pt x="134167" y="107832"/>
                </a:lnTo>
                <a:lnTo>
                  <a:pt x="131366" y="100557"/>
                </a:lnTo>
                <a:lnTo>
                  <a:pt x="130467" y="90868"/>
                </a:lnTo>
                <a:lnTo>
                  <a:pt x="130467" y="37528"/>
                </a:lnTo>
                <a:close/>
              </a:path>
              <a:path w="1067434" h="179704">
                <a:moveTo>
                  <a:pt x="193808" y="122707"/>
                </a:moveTo>
                <a:lnTo>
                  <a:pt x="166179" y="122707"/>
                </a:lnTo>
                <a:lnTo>
                  <a:pt x="167601" y="136690"/>
                </a:lnTo>
                <a:lnTo>
                  <a:pt x="194360" y="136690"/>
                </a:lnTo>
                <a:lnTo>
                  <a:pt x="194062" y="130031"/>
                </a:lnTo>
                <a:lnTo>
                  <a:pt x="193808" y="122707"/>
                </a:lnTo>
                <a:close/>
              </a:path>
              <a:path w="1067434" h="179704">
                <a:moveTo>
                  <a:pt x="193548" y="37528"/>
                </a:moveTo>
                <a:lnTo>
                  <a:pt x="162737" y="37528"/>
                </a:lnTo>
                <a:lnTo>
                  <a:pt x="162737" y="99186"/>
                </a:lnTo>
                <a:lnTo>
                  <a:pt x="162331" y="101422"/>
                </a:lnTo>
                <a:lnTo>
                  <a:pt x="161518" y="103250"/>
                </a:lnTo>
                <a:lnTo>
                  <a:pt x="159689" y="108115"/>
                </a:lnTo>
                <a:lnTo>
                  <a:pt x="154622" y="113995"/>
                </a:lnTo>
                <a:lnTo>
                  <a:pt x="193616" y="113995"/>
                </a:lnTo>
                <a:lnTo>
                  <a:pt x="193548" y="37528"/>
                </a:lnTo>
                <a:close/>
              </a:path>
              <a:path w="1067434" h="179704">
                <a:moveTo>
                  <a:pt x="243433" y="37528"/>
                </a:moveTo>
                <a:lnTo>
                  <a:pt x="216674" y="37528"/>
                </a:lnTo>
                <a:lnTo>
                  <a:pt x="217027" y="46067"/>
                </a:lnTo>
                <a:lnTo>
                  <a:pt x="217233" y="52050"/>
                </a:lnTo>
                <a:lnTo>
                  <a:pt x="217390" y="59065"/>
                </a:lnTo>
                <a:lnTo>
                  <a:pt x="217487" y="136690"/>
                </a:lnTo>
                <a:lnTo>
                  <a:pt x="248297" y="136690"/>
                </a:lnTo>
                <a:lnTo>
                  <a:pt x="248297" y="76644"/>
                </a:lnTo>
                <a:lnTo>
                  <a:pt x="248500" y="73812"/>
                </a:lnTo>
                <a:lnTo>
                  <a:pt x="251536" y="66103"/>
                </a:lnTo>
                <a:lnTo>
                  <a:pt x="256616" y="60223"/>
                </a:lnTo>
                <a:lnTo>
                  <a:pt x="309053" y="60223"/>
                </a:lnTo>
                <a:lnTo>
                  <a:pt x="308889" y="59065"/>
                </a:lnTo>
                <a:lnTo>
                  <a:pt x="304558" y="51307"/>
                </a:lnTo>
                <a:lnTo>
                  <a:pt x="244843" y="51307"/>
                </a:lnTo>
                <a:lnTo>
                  <a:pt x="243433" y="37528"/>
                </a:lnTo>
                <a:close/>
              </a:path>
              <a:path w="1067434" h="179704">
                <a:moveTo>
                  <a:pt x="309053" y="60223"/>
                </a:moveTo>
                <a:lnTo>
                  <a:pt x="265137" y="60223"/>
                </a:lnTo>
                <a:lnTo>
                  <a:pt x="272290" y="61784"/>
                </a:lnTo>
                <a:lnTo>
                  <a:pt x="277140" y="66178"/>
                </a:lnTo>
                <a:lnTo>
                  <a:pt x="279898" y="72969"/>
                </a:lnTo>
                <a:lnTo>
                  <a:pt x="280771" y="81724"/>
                </a:lnTo>
                <a:lnTo>
                  <a:pt x="280771" y="136690"/>
                </a:lnTo>
                <a:lnTo>
                  <a:pt x="311581" y="136690"/>
                </a:lnTo>
                <a:lnTo>
                  <a:pt x="311581" y="78066"/>
                </a:lnTo>
                <a:lnTo>
                  <a:pt x="309053" y="60223"/>
                </a:lnTo>
                <a:close/>
              </a:path>
              <a:path w="1067434" h="179704">
                <a:moveTo>
                  <a:pt x="276098" y="35293"/>
                </a:moveTo>
                <a:lnTo>
                  <a:pt x="264860" y="36882"/>
                </a:lnTo>
                <a:lnTo>
                  <a:pt x="256055" y="40867"/>
                </a:lnTo>
                <a:lnTo>
                  <a:pt x="249610" y="46067"/>
                </a:lnTo>
                <a:lnTo>
                  <a:pt x="245452" y="51307"/>
                </a:lnTo>
                <a:lnTo>
                  <a:pt x="304558" y="51307"/>
                </a:lnTo>
                <a:lnTo>
                  <a:pt x="301445" y="45731"/>
                </a:lnTo>
                <a:lnTo>
                  <a:pt x="290198" y="37870"/>
                </a:lnTo>
                <a:lnTo>
                  <a:pt x="276098" y="35293"/>
                </a:lnTo>
                <a:close/>
              </a:path>
              <a:path w="1067434" h="179704">
                <a:moveTo>
                  <a:pt x="344195" y="148069"/>
                </a:moveTo>
                <a:lnTo>
                  <a:pt x="373799" y="179082"/>
                </a:lnTo>
                <a:lnTo>
                  <a:pt x="384731" y="178494"/>
                </a:lnTo>
                <a:lnTo>
                  <a:pt x="421134" y="158446"/>
                </a:lnTo>
                <a:lnTo>
                  <a:pt x="422429" y="155574"/>
                </a:lnTo>
                <a:lnTo>
                  <a:pt x="372986" y="155574"/>
                </a:lnTo>
                <a:lnTo>
                  <a:pt x="364403" y="154916"/>
                </a:lnTo>
                <a:lnTo>
                  <a:pt x="356528" y="153193"/>
                </a:lnTo>
                <a:lnTo>
                  <a:pt x="349685" y="150785"/>
                </a:lnTo>
                <a:lnTo>
                  <a:pt x="344195" y="148069"/>
                </a:lnTo>
                <a:close/>
              </a:path>
              <a:path w="1067434" h="179704">
                <a:moveTo>
                  <a:pt x="429124" y="123113"/>
                </a:moveTo>
                <a:lnTo>
                  <a:pt x="398767" y="123113"/>
                </a:lnTo>
                <a:lnTo>
                  <a:pt x="398767" y="129400"/>
                </a:lnTo>
                <a:lnTo>
                  <a:pt x="396794" y="141280"/>
                </a:lnTo>
                <a:lnTo>
                  <a:pt x="391358" y="149412"/>
                </a:lnTo>
                <a:lnTo>
                  <a:pt x="383181" y="154081"/>
                </a:lnTo>
                <a:lnTo>
                  <a:pt x="372986" y="155574"/>
                </a:lnTo>
                <a:lnTo>
                  <a:pt x="422429" y="155574"/>
                </a:lnTo>
                <a:lnTo>
                  <a:pt x="425827" y="148039"/>
                </a:lnTo>
                <a:lnTo>
                  <a:pt x="428392" y="135919"/>
                </a:lnTo>
                <a:lnTo>
                  <a:pt x="429124" y="123113"/>
                </a:lnTo>
                <a:close/>
              </a:path>
              <a:path w="1067434" h="179704">
                <a:moveTo>
                  <a:pt x="374611" y="35293"/>
                </a:moveTo>
                <a:lnTo>
                  <a:pt x="357222" y="38959"/>
                </a:lnTo>
                <a:lnTo>
                  <a:pt x="342901" y="49429"/>
                </a:lnTo>
                <a:lnTo>
                  <a:pt x="333180" y="65928"/>
                </a:lnTo>
                <a:lnTo>
                  <a:pt x="329603" y="87617"/>
                </a:lnTo>
                <a:lnTo>
                  <a:pt x="332709" y="107143"/>
                </a:lnTo>
                <a:lnTo>
                  <a:pt x="341382" y="122401"/>
                </a:lnTo>
                <a:lnTo>
                  <a:pt x="354656" y="132331"/>
                </a:lnTo>
                <a:lnTo>
                  <a:pt x="371563" y="135877"/>
                </a:lnTo>
                <a:lnTo>
                  <a:pt x="379719" y="135022"/>
                </a:lnTo>
                <a:lnTo>
                  <a:pt x="387019" y="132534"/>
                </a:lnTo>
                <a:lnTo>
                  <a:pt x="393291" y="128526"/>
                </a:lnTo>
                <a:lnTo>
                  <a:pt x="398360" y="123113"/>
                </a:lnTo>
                <a:lnTo>
                  <a:pt x="429124" y="123113"/>
                </a:lnTo>
                <a:lnTo>
                  <a:pt x="429171" y="113182"/>
                </a:lnTo>
                <a:lnTo>
                  <a:pt x="380898" y="113182"/>
                </a:lnTo>
                <a:lnTo>
                  <a:pt x="372369" y="111143"/>
                </a:lnTo>
                <a:lnTo>
                  <a:pt x="366061" y="105546"/>
                </a:lnTo>
                <a:lnTo>
                  <a:pt x="362149" y="97173"/>
                </a:lnTo>
                <a:lnTo>
                  <a:pt x="360807" y="86804"/>
                </a:lnTo>
                <a:lnTo>
                  <a:pt x="362379" y="74778"/>
                </a:lnTo>
                <a:lnTo>
                  <a:pt x="366710" y="65913"/>
                </a:lnTo>
                <a:lnTo>
                  <a:pt x="373135" y="60465"/>
                </a:lnTo>
                <a:lnTo>
                  <a:pt x="381101" y="58597"/>
                </a:lnTo>
                <a:lnTo>
                  <a:pt x="429230" y="58597"/>
                </a:lnTo>
                <a:lnTo>
                  <a:pt x="429240" y="57172"/>
                </a:lnTo>
                <a:lnTo>
                  <a:pt x="429418" y="49479"/>
                </a:lnTo>
                <a:lnTo>
                  <a:pt x="401802" y="49479"/>
                </a:lnTo>
                <a:lnTo>
                  <a:pt x="397329" y="43758"/>
                </a:lnTo>
                <a:lnTo>
                  <a:pt x="391407" y="39271"/>
                </a:lnTo>
                <a:lnTo>
                  <a:pt x="383886" y="36341"/>
                </a:lnTo>
                <a:lnTo>
                  <a:pt x="374611" y="35293"/>
                </a:lnTo>
                <a:close/>
              </a:path>
              <a:path w="1067434" h="179704">
                <a:moveTo>
                  <a:pt x="429230" y="58597"/>
                </a:moveTo>
                <a:lnTo>
                  <a:pt x="389636" y="58597"/>
                </a:lnTo>
                <a:lnTo>
                  <a:pt x="395516" y="64071"/>
                </a:lnTo>
                <a:lnTo>
                  <a:pt x="397751" y="72186"/>
                </a:lnTo>
                <a:lnTo>
                  <a:pt x="398157" y="74015"/>
                </a:lnTo>
                <a:lnTo>
                  <a:pt x="398233" y="74778"/>
                </a:lnTo>
                <a:lnTo>
                  <a:pt x="398360" y="95122"/>
                </a:lnTo>
                <a:lnTo>
                  <a:pt x="398157" y="98374"/>
                </a:lnTo>
                <a:lnTo>
                  <a:pt x="397344" y="100812"/>
                </a:lnTo>
                <a:lnTo>
                  <a:pt x="395312" y="107911"/>
                </a:lnTo>
                <a:lnTo>
                  <a:pt x="389026" y="113182"/>
                </a:lnTo>
                <a:lnTo>
                  <a:pt x="429171" y="113182"/>
                </a:lnTo>
                <a:lnTo>
                  <a:pt x="429230" y="58597"/>
                </a:lnTo>
                <a:close/>
              </a:path>
              <a:path w="1067434" h="179704">
                <a:moveTo>
                  <a:pt x="429983" y="37528"/>
                </a:moveTo>
                <a:lnTo>
                  <a:pt x="403225" y="37528"/>
                </a:lnTo>
                <a:lnTo>
                  <a:pt x="402209" y="49479"/>
                </a:lnTo>
                <a:lnTo>
                  <a:pt x="429418" y="49479"/>
                </a:lnTo>
                <a:lnTo>
                  <a:pt x="429685" y="42811"/>
                </a:lnTo>
                <a:lnTo>
                  <a:pt x="429983" y="37528"/>
                </a:lnTo>
                <a:close/>
              </a:path>
              <a:path w="1067434" h="179704">
                <a:moveTo>
                  <a:pt x="554113" y="35293"/>
                </a:moveTo>
                <a:lnTo>
                  <a:pt x="545998" y="35293"/>
                </a:lnTo>
                <a:lnTo>
                  <a:pt x="521558" y="39451"/>
                </a:lnTo>
                <a:lnTo>
                  <a:pt x="503774" y="50776"/>
                </a:lnTo>
                <a:lnTo>
                  <a:pt x="492909" y="67541"/>
                </a:lnTo>
                <a:lnTo>
                  <a:pt x="489229" y="88023"/>
                </a:lnTo>
                <a:lnTo>
                  <a:pt x="492928" y="109039"/>
                </a:lnTo>
                <a:lnTo>
                  <a:pt x="503470" y="125012"/>
                </a:lnTo>
                <a:lnTo>
                  <a:pt x="520020" y="135165"/>
                </a:lnTo>
                <a:lnTo>
                  <a:pt x="541743" y="138722"/>
                </a:lnTo>
                <a:lnTo>
                  <a:pt x="550245" y="138363"/>
                </a:lnTo>
                <a:lnTo>
                  <a:pt x="557893" y="137377"/>
                </a:lnTo>
                <a:lnTo>
                  <a:pt x="564362" y="135898"/>
                </a:lnTo>
                <a:lnTo>
                  <a:pt x="569328" y="134061"/>
                </a:lnTo>
                <a:lnTo>
                  <a:pt x="566205" y="114604"/>
                </a:lnTo>
                <a:lnTo>
                  <a:pt x="548030" y="114604"/>
                </a:lnTo>
                <a:lnTo>
                  <a:pt x="537450" y="112800"/>
                </a:lnTo>
                <a:lnTo>
                  <a:pt x="528812" y="107476"/>
                </a:lnTo>
                <a:lnTo>
                  <a:pt x="522987" y="98767"/>
                </a:lnTo>
                <a:lnTo>
                  <a:pt x="520852" y="86804"/>
                </a:lnTo>
                <a:lnTo>
                  <a:pt x="522635" y="75613"/>
                </a:lnTo>
                <a:lnTo>
                  <a:pt x="527973" y="66817"/>
                </a:lnTo>
                <a:lnTo>
                  <a:pt x="536393" y="61065"/>
                </a:lnTo>
                <a:lnTo>
                  <a:pt x="547420" y="59004"/>
                </a:lnTo>
                <a:lnTo>
                  <a:pt x="565312" y="59004"/>
                </a:lnTo>
                <a:lnTo>
                  <a:pt x="569531" y="39141"/>
                </a:lnTo>
                <a:lnTo>
                  <a:pt x="563041" y="36715"/>
                </a:lnTo>
                <a:lnTo>
                  <a:pt x="554113" y="35293"/>
                </a:lnTo>
                <a:close/>
              </a:path>
              <a:path w="1067434" h="179704">
                <a:moveTo>
                  <a:pt x="565683" y="111353"/>
                </a:moveTo>
                <a:lnTo>
                  <a:pt x="561009" y="113385"/>
                </a:lnTo>
                <a:lnTo>
                  <a:pt x="555332" y="114604"/>
                </a:lnTo>
                <a:lnTo>
                  <a:pt x="566205" y="114604"/>
                </a:lnTo>
                <a:lnTo>
                  <a:pt x="565683" y="111353"/>
                </a:lnTo>
                <a:close/>
              </a:path>
              <a:path w="1067434" h="179704">
                <a:moveTo>
                  <a:pt x="565312" y="59004"/>
                </a:moveTo>
                <a:lnTo>
                  <a:pt x="555536" y="59004"/>
                </a:lnTo>
                <a:lnTo>
                  <a:pt x="561009" y="60426"/>
                </a:lnTo>
                <a:lnTo>
                  <a:pt x="564667" y="62039"/>
                </a:lnTo>
                <a:lnTo>
                  <a:pt x="565312" y="59004"/>
                </a:lnTo>
                <a:close/>
              </a:path>
              <a:path w="1067434" h="179704">
                <a:moveTo>
                  <a:pt x="663813" y="56362"/>
                </a:moveTo>
                <a:lnTo>
                  <a:pt x="634949" y="56362"/>
                </a:lnTo>
                <a:lnTo>
                  <a:pt x="637794" y="63880"/>
                </a:lnTo>
                <a:lnTo>
                  <a:pt x="637794" y="70586"/>
                </a:lnTo>
                <a:lnTo>
                  <a:pt x="613883" y="72888"/>
                </a:lnTo>
                <a:lnTo>
                  <a:pt x="595517" y="79882"/>
                </a:lnTo>
                <a:lnTo>
                  <a:pt x="583735" y="91707"/>
                </a:lnTo>
                <a:lnTo>
                  <a:pt x="579577" y="108496"/>
                </a:lnTo>
                <a:lnTo>
                  <a:pt x="581760" y="119931"/>
                </a:lnTo>
                <a:lnTo>
                  <a:pt x="588067" y="129649"/>
                </a:lnTo>
                <a:lnTo>
                  <a:pt x="598136" y="136397"/>
                </a:lnTo>
                <a:lnTo>
                  <a:pt x="611606" y="138925"/>
                </a:lnTo>
                <a:lnTo>
                  <a:pt x="620099" y="138137"/>
                </a:lnTo>
                <a:lnTo>
                  <a:pt x="627794" y="135810"/>
                </a:lnTo>
                <a:lnTo>
                  <a:pt x="634500" y="132003"/>
                </a:lnTo>
                <a:lnTo>
                  <a:pt x="640029" y="126771"/>
                </a:lnTo>
                <a:lnTo>
                  <a:pt x="668812" y="126771"/>
                </a:lnTo>
                <a:lnTo>
                  <a:pt x="668604" y="122085"/>
                </a:lnTo>
                <a:lnTo>
                  <a:pt x="668604" y="117246"/>
                </a:lnTo>
                <a:lnTo>
                  <a:pt x="615251" y="117246"/>
                </a:lnTo>
                <a:lnTo>
                  <a:pt x="609981" y="113385"/>
                </a:lnTo>
                <a:lnTo>
                  <a:pt x="609981" y="105460"/>
                </a:lnTo>
                <a:lnTo>
                  <a:pt x="612201" y="98051"/>
                </a:lnTo>
                <a:lnTo>
                  <a:pt x="618304" y="93229"/>
                </a:lnTo>
                <a:lnTo>
                  <a:pt x="627452" y="90614"/>
                </a:lnTo>
                <a:lnTo>
                  <a:pt x="638810" y="89827"/>
                </a:lnTo>
                <a:lnTo>
                  <a:pt x="668604" y="89827"/>
                </a:lnTo>
                <a:lnTo>
                  <a:pt x="668604" y="78079"/>
                </a:lnTo>
                <a:lnTo>
                  <a:pt x="666472" y="61434"/>
                </a:lnTo>
                <a:lnTo>
                  <a:pt x="663813" y="56362"/>
                </a:lnTo>
                <a:close/>
              </a:path>
              <a:path w="1067434" h="179704">
                <a:moveTo>
                  <a:pt x="668812" y="126771"/>
                </a:moveTo>
                <a:lnTo>
                  <a:pt x="640626" y="126771"/>
                </a:lnTo>
                <a:lnTo>
                  <a:pt x="642454" y="136690"/>
                </a:lnTo>
                <a:lnTo>
                  <a:pt x="670217" y="136690"/>
                </a:lnTo>
                <a:lnTo>
                  <a:pt x="669010" y="131216"/>
                </a:lnTo>
                <a:lnTo>
                  <a:pt x="668812" y="126771"/>
                </a:lnTo>
                <a:close/>
              </a:path>
              <a:path w="1067434" h="179704">
                <a:moveTo>
                  <a:pt x="668604" y="89827"/>
                </a:moveTo>
                <a:lnTo>
                  <a:pt x="638810" y="89827"/>
                </a:lnTo>
                <a:lnTo>
                  <a:pt x="638810" y="102425"/>
                </a:lnTo>
                <a:lnTo>
                  <a:pt x="638606" y="104254"/>
                </a:lnTo>
                <a:lnTo>
                  <a:pt x="638200" y="105867"/>
                </a:lnTo>
                <a:lnTo>
                  <a:pt x="636168" y="112166"/>
                </a:lnTo>
                <a:lnTo>
                  <a:pt x="629666" y="117246"/>
                </a:lnTo>
                <a:lnTo>
                  <a:pt x="668604" y="117246"/>
                </a:lnTo>
                <a:lnTo>
                  <a:pt x="668604" y="89827"/>
                </a:lnTo>
                <a:close/>
              </a:path>
              <a:path w="1067434" h="179704">
                <a:moveTo>
                  <a:pt x="625208" y="35090"/>
                </a:moveTo>
                <a:lnTo>
                  <a:pt x="612531" y="35941"/>
                </a:lnTo>
                <a:lnTo>
                  <a:pt x="601746" y="38104"/>
                </a:lnTo>
                <a:lnTo>
                  <a:pt x="593059" y="40989"/>
                </a:lnTo>
                <a:lnTo>
                  <a:pt x="586676" y="44005"/>
                </a:lnTo>
                <a:lnTo>
                  <a:pt x="592340" y="63880"/>
                </a:lnTo>
                <a:lnTo>
                  <a:pt x="597929" y="60991"/>
                </a:lnTo>
                <a:lnTo>
                  <a:pt x="604659" y="58597"/>
                </a:lnTo>
                <a:lnTo>
                  <a:pt x="612075" y="56965"/>
                </a:lnTo>
                <a:lnTo>
                  <a:pt x="619721" y="56362"/>
                </a:lnTo>
                <a:lnTo>
                  <a:pt x="663813" y="56362"/>
                </a:lnTo>
                <a:lnTo>
                  <a:pt x="659303" y="47759"/>
                </a:lnTo>
                <a:lnTo>
                  <a:pt x="645935" y="38497"/>
                </a:lnTo>
                <a:lnTo>
                  <a:pt x="625208" y="35090"/>
                </a:lnTo>
                <a:close/>
              </a:path>
              <a:path w="1067434" h="179704">
                <a:moveTo>
                  <a:pt x="717727" y="37528"/>
                </a:moveTo>
                <a:lnTo>
                  <a:pt x="690981" y="37528"/>
                </a:lnTo>
                <a:lnTo>
                  <a:pt x="691334" y="46067"/>
                </a:lnTo>
                <a:lnTo>
                  <a:pt x="691540" y="52050"/>
                </a:lnTo>
                <a:lnTo>
                  <a:pt x="691697" y="59065"/>
                </a:lnTo>
                <a:lnTo>
                  <a:pt x="691794" y="136690"/>
                </a:lnTo>
                <a:lnTo>
                  <a:pt x="722591" y="136690"/>
                </a:lnTo>
                <a:lnTo>
                  <a:pt x="722591" y="76644"/>
                </a:lnTo>
                <a:lnTo>
                  <a:pt x="722795" y="73812"/>
                </a:lnTo>
                <a:lnTo>
                  <a:pt x="725843" y="66103"/>
                </a:lnTo>
                <a:lnTo>
                  <a:pt x="730923" y="60223"/>
                </a:lnTo>
                <a:lnTo>
                  <a:pt x="783360" y="60223"/>
                </a:lnTo>
                <a:lnTo>
                  <a:pt x="783196" y="59065"/>
                </a:lnTo>
                <a:lnTo>
                  <a:pt x="778865" y="51307"/>
                </a:lnTo>
                <a:lnTo>
                  <a:pt x="719150" y="51307"/>
                </a:lnTo>
                <a:lnTo>
                  <a:pt x="717727" y="37528"/>
                </a:lnTo>
                <a:close/>
              </a:path>
              <a:path w="1067434" h="179704">
                <a:moveTo>
                  <a:pt x="783360" y="60223"/>
                </a:moveTo>
                <a:lnTo>
                  <a:pt x="739444" y="60223"/>
                </a:lnTo>
                <a:lnTo>
                  <a:pt x="746597" y="61784"/>
                </a:lnTo>
                <a:lnTo>
                  <a:pt x="751447" y="66178"/>
                </a:lnTo>
                <a:lnTo>
                  <a:pt x="754205" y="72969"/>
                </a:lnTo>
                <a:lnTo>
                  <a:pt x="755078" y="81724"/>
                </a:lnTo>
                <a:lnTo>
                  <a:pt x="755078" y="136690"/>
                </a:lnTo>
                <a:lnTo>
                  <a:pt x="785888" y="136690"/>
                </a:lnTo>
                <a:lnTo>
                  <a:pt x="785888" y="78066"/>
                </a:lnTo>
                <a:lnTo>
                  <a:pt x="783360" y="60223"/>
                </a:lnTo>
                <a:close/>
              </a:path>
              <a:path w="1067434" h="179704">
                <a:moveTo>
                  <a:pt x="750404" y="35293"/>
                </a:moveTo>
                <a:lnTo>
                  <a:pt x="739167" y="36882"/>
                </a:lnTo>
                <a:lnTo>
                  <a:pt x="730362" y="40867"/>
                </a:lnTo>
                <a:lnTo>
                  <a:pt x="723917" y="46067"/>
                </a:lnTo>
                <a:lnTo>
                  <a:pt x="719759" y="51307"/>
                </a:lnTo>
                <a:lnTo>
                  <a:pt x="778865" y="51307"/>
                </a:lnTo>
                <a:lnTo>
                  <a:pt x="775752" y="45731"/>
                </a:lnTo>
                <a:lnTo>
                  <a:pt x="764505" y="37870"/>
                </a:lnTo>
                <a:lnTo>
                  <a:pt x="750404" y="35293"/>
                </a:lnTo>
                <a:close/>
              </a:path>
              <a:path w="1067434" h="179704">
                <a:moveTo>
                  <a:pt x="868781" y="35293"/>
                </a:moveTo>
                <a:lnTo>
                  <a:pt x="860679" y="35293"/>
                </a:lnTo>
                <a:lnTo>
                  <a:pt x="836231" y="39451"/>
                </a:lnTo>
                <a:lnTo>
                  <a:pt x="818443" y="50776"/>
                </a:lnTo>
                <a:lnTo>
                  <a:pt x="807577" y="67541"/>
                </a:lnTo>
                <a:lnTo>
                  <a:pt x="803897" y="88023"/>
                </a:lnTo>
                <a:lnTo>
                  <a:pt x="807596" y="109039"/>
                </a:lnTo>
                <a:lnTo>
                  <a:pt x="818138" y="125012"/>
                </a:lnTo>
                <a:lnTo>
                  <a:pt x="834688" y="135165"/>
                </a:lnTo>
                <a:lnTo>
                  <a:pt x="856411" y="138722"/>
                </a:lnTo>
                <a:lnTo>
                  <a:pt x="864918" y="138363"/>
                </a:lnTo>
                <a:lnTo>
                  <a:pt x="872566" y="137377"/>
                </a:lnTo>
                <a:lnTo>
                  <a:pt x="879032" y="135898"/>
                </a:lnTo>
                <a:lnTo>
                  <a:pt x="883996" y="134061"/>
                </a:lnTo>
                <a:lnTo>
                  <a:pt x="880873" y="114604"/>
                </a:lnTo>
                <a:lnTo>
                  <a:pt x="862698" y="114604"/>
                </a:lnTo>
                <a:lnTo>
                  <a:pt x="852118" y="112800"/>
                </a:lnTo>
                <a:lnTo>
                  <a:pt x="843480" y="107476"/>
                </a:lnTo>
                <a:lnTo>
                  <a:pt x="837655" y="98767"/>
                </a:lnTo>
                <a:lnTo>
                  <a:pt x="835520" y="86804"/>
                </a:lnTo>
                <a:lnTo>
                  <a:pt x="837305" y="75613"/>
                </a:lnTo>
                <a:lnTo>
                  <a:pt x="842646" y="66817"/>
                </a:lnTo>
                <a:lnTo>
                  <a:pt x="851066" y="61065"/>
                </a:lnTo>
                <a:lnTo>
                  <a:pt x="862088" y="59004"/>
                </a:lnTo>
                <a:lnTo>
                  <a:pt x="879980" y="59004"/>
                </a:lnTo>
                <a:lnTo>
                  <a:pt x="884199" y="39141"/>
                </a:lnTo>
                <a:lnTo>
                  <a:pt x="877709" y="36715"/>
                </a:lnTo>
                <a:lnTo>
                  <a:pt x="868781" y="35293"/>
                </a:lnTo>
                <a:close/>
              </a:path>
              <a:path w="1067434" h="179704">
                <a:moveTo>
                  <a:pt x="880351" y="111353"/>
                </a:moveTo>
                <a:lnTo>
                  <a:pt x="875677" y="113385"/>
                </a:lnTo>
                <a:lnTo>
                  <a:pt x="870000" y="114604"/>
                </a:lnTo>
                <a:lnTo>
                  <a:pt x="880873" y="114604"/>
                </a:lnTo>
                <a:lnTo>
                  <a:pt x="880351" y="111353"/>
                </a:lnTo>
                <a:close/>
              </a:path>
              <a:path w="1067434" h="179704">
                <a:moveTo>
                  <a:pt x="879980" y="59004"/>
                </a:moveTo>
                <a:lnTo>
                  <a:pt x="870204" y="59004"/>
                </a:lnTo>
                <a:lnTo>
                  <a:pt x="875677" y="60426"/>
                </a:lnTo>
                <a:lnTo>
                  <a:pt x="879335" y="62039"/>
                </a:lnTo>
                <a:lnTo>
                  <a:pt x="879980" y="59004"/>
                </a:lnTo>
                <a:close/>
              </a:path>
              <a:path w="1067434" h="179704">
                <a:moveTo>
                  <a:pt x="943330" y="35293"/>
                </a:moveTo>
                <a:lnTo>
                  <a:pt x="905344" y="52325"/>
                </a:lnTo>
                <a:lnTo>
                  <a:pt x="893229" y="88226"/>
                </a:lnTo>
                <a:lnTo>
                  <a:pt x="896763" y="109211"/>
                </a:lnTo>
                <a:lnTo>
                  <a:pt x="907065" y="125114"/>
                </a:lnTo>
                <a:lnTo>
                  <a:pt x="923682" y="135197"/>
                </a:lnTo>
                <a:lnTo>
                  <a:pt x="946162" y="138722"/>
                </a:lnTo>
                <a:lnTo>
                  <a:pt x="955997" y="138338"/>
                </a:lnTo>
                <a:lnTo>
                  <a:pt x="965331" y="137174"/>
                </a:lnTo>
                <a:lnTo>
                  <a:pt x="974098" y="135197"/>
                </a:lnTo>
                <a:lnTo>
                  <a:pt x="982052" y="132435"/>
                </a:lnTo>
                <a:lnTo>
                  <a:pt x="978829" y="115823"/>
                </a:lnTo>
                <a:lnTo>
                  <a:pt x="950633" y="115823"/>
                </a:lnTo>
                <a:lnTo>
                  <a:pt x="940288" y="114671"/>
                </a:lnTo>
                <a:lnTo>
                  <a:pt x="931524" y="111177"/>
                </a:lnTo>
                <a:lnTo>
                  <a:pt x="925310" y="105285"/>
                </a:lnTo>
                <a:lnTo>
                  <a:pt x="922616" y="96939"/>
                </a:lnTo>
                <a:lnTo>
                  <a:pt x="986510" y="96939"/>
                </a:lnTo>
                <a:lnTo>
                  <a:pt x="986916" y="94703"/>
                </a:lnTo>
                <a:lnTo>
                  <a:pt x="987526" y="90042"/>
                </a:lnTo>
                <a:lnTo>
                  <a:pt x="987526" y="84772"/>
                </a:lnTo>
                <a:lnTo>
                  <a:pt x="986343" y="75857"/>
                </a:lnTo>
                <a:lnTo>
                  <a:pt x="922413" y="75857"/>
                </a:lnTo>
                <a:lnTo>
                  <a:pt x="923912" y="69292"/>
                </a:lnTo>
                <a:lnTo>
                  <a:pt x="927390" y="62761"/>
                </a:lnTo>
                <a:lnTo>
                  <a:pt x="933152" y="57753"/>
                </a:lnTo>
                <a:lnTo>
                  <a:pt x="941501" y="55752"/>
                </a:lnTo>
                <a:lnTo>
                  <a:pt x="979830" y="55752"/>
                </a:lnTo>
                <a:lnTo>
                  <a:pt x="977444" y="50826"/>
                </a:lnTo>
                <a:lnTo>
                  <a:pt x="963753" y="39572"/>
                </a:lnTo>
                <a:lnTo>
                  <a:pt x="943330" y="35293"/>
                </a:lnTo>
                <a:close/>
              </a:path>
              <a:path w="1067434" h="179704">
                <a:moveTo>
                  <a:pt x="978001" y="111556"/>
                </a:moveTo>
                <a:lnTo>
                  <a:pt x="971705" y="113423"/>
                </a:lnTo>
                <a:lnTo>
                  <a:pt x="965160" y="114757"/>
                </a:lnTo>
                <a:lnTo>
                  <a:pt x="958193" y="115557"/>
                </a:lnTo>
                <a:lnTo>
                  <a:pt x="950633" y="115823"/>
                </a:lnTo>
                <a:lnTo>
                  <a:pt x="978829" y="115823"/>
                </a:lnTo>
                <a:lnTo>
                  <a:pt x="978001" y="111556"/>
                </a:lnTo>
                <a:close/>
              </a:path>
              <a:path w="1067434" h="179704">
                <a:moveTo>
                  <a:pt x="979830" y="55752"/>
                </a:moveTo>
                <a:lnTo>
                  <a:pt x="941501" y="55752"/>
                </a:lnTo>
                <a:lnTo>
                  <a:pt x="950223" y="57838"/>
                </a:lnTo>
                <a:lnTo>
                  <a:pt x="955555" y="62990"/>
                </a:lnTo>
                <a:lnTo>
                  <a:pt x="958223" y="69549"/>
                </a:lnTo>
                <a:lnTo>
                  <a:pt x="958951" y="75857"/>
                </a:lnTo>
                <a:lnTo>
                  <a:pt x="986343" y="75857"/>
                </a:lnTo>
                <a:lnTo>
                  <a:pt x="985126" y="66684"/>
                </a:lnTo>
                <a:lnTo>
                  <a:pt x="979830" y="55752"/>
                </a:lnTo>
                <a:close/>
              </a:path>
              <a:path w="1067434" h="179704">
                <a:moveTo>
                  <a:pt x="1031532" y="37528"/>
                </a:moveTo>
                <a:lnTo>
                  <a:pt x="1005179" y="37528"/>
                </a:lnTo>
                <a:lnTo>
                  <a:pt x="1005563" y="44166"/>
                </a:lnTo>
                <a:lnTo>
                  <a:pt x="1005814" y="51568"/>
                </a:lnTo>
                <a:lnTo>
                  <a:pt x="1005881" y="55765"/>
                </a:lnTo>
                <a:lnTo>
                  <a:pt x="1005992" y="136690"/>
                </a:lnTo>
                <a:lnTo>
                  <a:pt x="1036802" y="136690"/>
                </a:lnTo>
                <a:lnTo>
                  <a:pt x="1036802" y="83946"/>
                </a:lnTo>
                <a:lnTo>
                  <a:pt x="1037005" y="81521"/>
                </a:lnTo>
                <a:lnTo>
                  <a:pt x="1058506" y="63868"/>
                </a:lnTo>
                <a:lnTo>
                  <a:pt x="1066825" y="63868"/>
                </a:lnTo>
                <a:lnTo>
                  <a:pt x="1066825" y="55765"/>
                </a:lnTo>
                <a:lnTo>
                  <a:pt x="1032751" y="55765"/>
                </a:lnTo>
                <a:lnTo>
                  <a:pt x="1031532" y="37528"/>
                </a:lnTo>
                <a:close/>
              </a:path>
              <a:path w="1067434" h="179704">
                <a:moveTo>
                  <a:pt x="1066825" y="63868"/>
                </a:moveTo>
                <a:lnTo>
                  <a:pt x="1061948" y="63868"/>
                </a:lnTo>
                <a:lnTo>
                  <a:pt x="1066825" y="64681"/>
                </a:lnTo>
                <a:lnTo>
                  <a:pt x="1066825" y="63868"/>
                </a:lnTo>
                <a:close/>
              </a:path>
              <a:path w="1067434" h="179704">
                <a:moveTo>
                  <a:pt x="1063167" y="35090"/>
                </a:moveTo>
                <a:lnTo>
                  <a:pt x="1060335" y="35090"/>
                </a:lnTo>
                <a:lnTo>
                  <a:pt x="1052755" y="36268"/>
                </a:lnTo>
                <a:lnTo>
                  <a:pt x="1045197" y="39955"/>
                </a:lnTo>
                <a:lnTo>
                  <a:pt x="1038515" y="46379"/>
                </a:lnTo>
                <a:lnTo>
                  <a:pt x="1033564" y="55765"/>
                </a:lnTo>
                <a:lnTo>
                  <a:pt x="1066825" y="55765"/>
                </a:lnTo>
                <a:lnTo>
                  <a:pt x="1066825" y="35699"/>
                </a:lnTo>
                <a:lnTo>
                  <a:pt x="1064590" y="35293"/>
                </a:lnTo>
                <a:lnTo>
                  <a:pt x="1063167" y="350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2864" y="3104015"/>
            <a:ext cx="264795" cy="173990"/>
          </a:xfrm>
          <a:custGeom>
            <a:avLst/>
            <a:gdLst/>
            <a:ahLst/>
            <a:cxnLst/>
            <a:rect l="l" t="t" r="r" b="b"/>
            <a:pathLst>
              <a:path w="264795" h="173989">
                <a:moveTo>
                  <a:pt x="111836" y="31496"/>
                </a:moveTo>
                <a:lnTo>
                  <a:pt x="49047" y="31496"/>
                </a:lnTo>
                <a:lnTo>
                  <a:pt x="61494" y="33404"/>
                </a:lnTo>
                <a:lnTo>
                  <a:pt x="69994" y="38628"/>
                </a:lnTo>
                <a:lnTo>
                  <a:pt x="74863" y="46417"/>
                </a:lnTo>
                <a:lnTo>
                  <a:pt x="76415" y="56019"/>
                </a:lnTo>
                <a:lnTo>
                  <a:pt x="72908" y="70824"/>
                </a:lnTo>
                <a:lnTo>
                  <a:pt x="62669" y="86742"/>
                </a:lnTo>
                <a:lnTo>
                  <a:pt x="45556" y="105177"/>
                </a:lnTo>
                <a:lnTo>
                  <a:pt x="21424" y="127533"/>
                </a:lnTo>
                <a:lnTo>
                  <a:pt x="0" y="146900"/>
                </a:lnTo>
                <a:lnTo>
                  <a:pt x="0" y="170649"/>
                </a:lnTo>
                <a:lnTo>
                  <a:pt x="119011" y="170649"/>
                </a:lnTo>
                <a:lnTo>
                  <a:pt x="119011" y="138379"/>
                </a:lnTo>
                <a:lnTo>
                  <a:pt x="55498" y="138379"/>
                </a:lnTo>
                <a:lnTo>
                  <a:pt x="55498" y="137858"/>
                </a:lnTo>
                <a:lnTo>
                  <a:pt x="88317" y="108462"/>
                </a:lnTo>
                <a:lnTo>
                  <a:pt x="112128" y="72677"/>
                </a:lnTo>
                <a:lnTo>
                  <a:pt x="115658" y="52412"/>
                </a:lnTo>
                <a:lnTo>
                  <a:pt x="111836" y="31496"/>
                </a:lnTo>
                <a:close/>
              </a:path>
              <a:path w="264795" h="173989">
                <a:moveTo>
                  <a:pt x="56794" y="0"/>
                </a:moveTo>
                <a:lnTo>
                  <a:pt x="40506" y="1359"/>
                </a:lnTo>
                <a:lnTo>
                  <a:pt x="25649" y="5067"/>
                </a:lnTo>
                <a:lnTo>
                  <a:pt x="12679" y="10565"/>
                </a:lnTo>
                <a:lnTo>
                  <a:pt x="2057" y="17297"/>
                </a:lnTo>
                <a:lnTo>
                  <a:pt x="13169" y="45186"/>
                </a:lnTo>
                <a:lnTo>
                  <a:pt x="20445" y="40320"/>
                </a:lnTo>
                <a:lnTo>
                  <a:pt x="28979" y="35917"/>
                </a:lnTo>
                <a:lnTo>
                  <a:pt x="38578" y="32726"/>
                </a:lnTo>
                <a:lnTo>
                  <a:pt x="49047" y="31496"/>
                </a:lnTo>
                <a:lnTo>
                  <a:pt x="111836" y="31496"/>
                </a:lnTo>
                <a:lnTo>
                  <a:pt x="100552" y="14876"/>
                </a:lnTo>
                <a:lnTo>
                  <a:pt x="82108" y="3940"/>
                </a:lnTo>
                <a:lnTo>
                  <a:pt x="56794" y="0"/>
                </a:lnTo>
                <a:close/>
              </a:path>
              <a:path w="264795" h="173989">
                <a:moveTo>
                  <a:pt x="201726" y="0"/>
                </a:moveTo>
                <a:lnTo>
                  <a:pt x="173466" y="6733"/>
                </a:lnTo>
                <a:lnTo>
                  <a:pt x="153579" y="25206"/>
                </a:lnTo>
                <a:lnTo>
                  <a:pt x="141824" y="52828"/>
                </a:lnTo>
                <a:lnTo>
                  <a:pt x="137960" y="87007"/>
                </a:lnTo>
                <a:lnTo>
                  <a:pt x="141771" y="120559"/>
                </a:lnTo>
                <a:lnTo>
                  <a:pt x="153160" y="148062"/>
                </a:lnTo>
                <a:lnTo>
                  <a:pt x="172634" y="166660"/>
                </a:lnTo>
                <a:lnTo>
                  <a:pt x="200698" y="173494"/>
                </a:lnTo>
                <a:lnTo>
                  <a:pt x="228590" y="167080"/>
                </a:lnTo>
                <a:lnTo>
                  <a:pt x="248421" y="149094"/>
                </a:lnTo>
                <a:lnTo>
                  <a:pt x="250687" y="143802"/>
                </a:lnTo>
                <a:lnTo>
                  <a:pt x="201472" y="143802"/>
                </a:lnTo>
                <a:lnTo>
                  <a:pt x="191363" y="140337"/>
                </a:lnTo>
                <a:lnTo>
                  <a:pt x="183722" y="129830"/>
                </a:lnTo>
                <a:lnTo>
                  <a:pt x="178889" y="112110"/>
                </a:lnTo>
                <a:lnTo>
                  <a:pt x="177203" y="87007"/>
                </a:lnTo>
                <a:lnTo>
                  <a:pt x="178956" y="61496"/>
                </a:lnTo>
                <a:lnTo>
                  <a:pt x="183880" y="43634"/>
                </a:lnTo>
                <a:lnTo>
                  <a:pt x="191465" y="33129"/>
                </a:lnTo>
                <a:lnTo>
                  <a:pt x="201206" y="29692"/>
                </a:lnTo>
                <a:lnTo>
                  <a:pt x="251295" y="29692"/>
                </a:lnTo>
                <a:lnTo>
                  <a:pt x="249712" y="25752"/>
                </a:lnTo>
                <a:lnTo>
                  <a:pt x="230331" y="6970"/>
                </a:lnTo>
                <a:lnTo>
                  <a:pt x="201726" y="0"/>
                </a:lnTo>
                <a:close/>
              </a:path>
              <a:path w="264795" h="173989">
                <a:moveTo>
                  <a:pt x="251295" y="29692"/>
                </a:moveTo>
                <a:lnTo>
                  <a:pt x="201206" y="29692"/>
                </a:lnTo>
                <a:lnTo>
                  <a:pt x="211560" y="33339"/>
                </a:lnTo>
                <a:lnTo>
                  <a:pt x="218986" y="44149"/>
                </a:lnTo>
                <a:lnTo>
                  <a:pt x="223458" y="61930"/>
                </a:lnTo>
                <a:lnTo>
                  <a:pt x="224923" y="85966"/>
                </a:lnTo>
                <a:lnTo>
                  <a:pt x="224923" y="87007"/>
                </a:lnTo>
                <a:lnTo>
                  <a:pt x="223427" y="111564"/>
                </a:lnTo>
                <a:lnTo>
                  <a:pt x="218924" y="129474"/>
                </a:lnTo>
                <a:lnTo>
                  <a:pt x="211565" y="140220"/>
                </a:lnTo>
                <a:lnTo>
                  <a:pt x="201472" y="143802"/>
                </a:lnTo>
                <a:lnTo>
                  <a:pt x="250687" y="143802"/>
                </a:lnTo>
                <a:lnTo>
                  <a:pt x="260266" y="121427"/>
                </a:lnTo>
                <a:lnTo>
                  <a:pt x="264198" y="85966"/>
                </a:lnTo>
                <a:lnTo>
                  <a:pt x="260718" y="53149"/>
                </a:lnTo>
                <a:lnTo>
                  <a:pt x="251295" y="29692"/>
                </a:lnTo>
                <a:close/>
              </a:path>
            </a:pathLst>
          </a:custGeom>
          <a:solidFill>
            <a:srgbClr val="005A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4294967295"/>
          </p:nvPr>
        </p:nvSpPr>
        <p:spPr>
          <a:xfrm>
            <a:off x="387350" y="6475648"/>
            <a:ext cx="2092325" cy="153888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Results </a:t>
            </a:r>
            <a:r>
              <a:rPr spc="-10" dirty="0"/>
              <a:t>for </a:t>
            </a:r>
            <a:r>
              <a:rPr spc="-5" dirty="0"/>
              <a:t>priority</a:t>
            </a:r>
            <a:r>
              <a:rPr spc="-50" dirty="0"/>
              <a:t> </a:t>
            </a:r>
            <a:r>
              <a:rPr spc="-5" dirty="0"/>
              <a:t>carcinogens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6356728" y="6473540"/>
            <a:ext cx="270637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532380" algn="l"/>
              </a:tabLst>
            </a:pPr>
            <a:r>
              <a:rPr spc="-5" dirty="0"/>
              <a:t>Burden of </a:t>
            </a:r>
            <a:r>
              <a:rPr dirty="0"/>
              <a:t>Occupational Cancer</a:t>
            </a:r>
            <a:r>
              <a:rPr spc="65" dirty="0"/>
              <a:t> </a:t>
            </a:r>
            <a:r>
              <a:rPr dirty="0"/>
              <a:t>in</a:t>
            </a:r>
            <a:r>
              <a:rPr spc="10" dirty="0"/>
              <a:t> </a:t>
            </a:r>
            <a:r>
              <a:rPr dirty="0"/>
              <a:t>Ontario	</a:t>
            </a:r>
            <a:fld id="{81D60167-4931-47E6-BA6A-407CBD079E47}" type="slidenum">
              <a:rPr b="1" dirty="0">
                <a:latin typeface="Arial"/>
                <a:cs typeface="Arial"/>
              </a:rPr>
              <a:t>22</a:t>
            </a:fld>
            <a:endParaRPr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360"/>
              </a:spcBef>
            </a:pPr>
            <a:r>
              <a:rPr spc="-10" dirty="0"/>
              <a:t>Number </a:t>
            </a:r>
            <a:r>
              <a:rPr spc="-15" dirty="0"/>
              <a:t>of </a:t>
            </a:r>
            <a:r>
              <a:rPr spc="-10" dirty="0"/>
              <a:t>workers </a:t>
            </a:r>
            <a:r>
              <a:rPr dirty="0"/>
              <a:t>occupationally </a:t>
            </a:r>
            <a:r>
              <a:rPr spc="5" dirty="0"/>
              <a:t>exposed </a:t>
            </a:r>
            <a:r>
              <a:rPr spc="-10" dirty="0"/>
              <a:t>to </a:t>
            </a:r>
            <a:r>
              <a:rPr lang="en-US" spc="-15" dirty="0" smtClean="0"/>
              <a:t>benzene </a:t>
            </a:r>
            <a:r>
              <a:rPr spc="-5" dirty="0" smtClean="0"/>
              <a:t>by </a:t>
            </a:r>
            <a:r>
              <a:rPr spc="-10" dirty="0"/>
              <a:t>level </a:t>
            </a:r>
            <a:r>
              <a:rPr spc="-15" dirty="0"/>
              <a:t>of  </a:t>
            </a:r>
            <a:r>
              <a:rPr spc="5" dirty="0"/>
              <a:t>exposure </a:t>
            </a:r>
            <a:r>
              <a:rPr dirty="0"/>
              <a:t>and </a:t>
            </a:r>
            <a:r>
              <a:rPr spc="5" dirty="0"/>
              <a:t>industry in</a:t>
            </a:r>
            <a:r>
              <a:rPr spc="130" dirty="0"/>
              <a:t> </a:t>
            </a:r>
            <a:r>
              <a:rPr spc="0" dirty="0"/>
              <a:t>Ontario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Results </a:t>
            </a:r>
            <a:r>
              <a:rPr spc="-10" dirty="0"/>
              <a:t>for </a:t>
            </a:r>
            <a:r>
              <a:rPr spc="-5" dirty="0"/>
              <a:t>priority</a:t>
            </a:r>
            <a:r>
              <a:rPr spc="-50" dirty="0"/>
              <a:t> </a:t>
            </a:r>
            <a:r>
              <a:rPr spc="-5" dirty="0"/>
              <a:t>carcinogens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532380" algn="l"/>
              </a:tabLst>
            </a:pPr>
            <a:r>
              <a:rPr spc="-5" dirty="0"/>
              <a:t>Burden of </a:t>
            </a:r>
            <a:r>
              <a:rPr dirty="0"/>
              <a:t>Occupational Cancer</a:t>
            </a:r>
            <a:r>
              <a:rPr spc="65" dirty="0"/>
              <a:t> </a:t>
            </a:r>
            <a:r>
              <a:rPr dirty="0"/>
              <a:t>in</a:t>
            </a:r>
            <a:r>
              <a:rPr spc="10" dirty="0"/>
              <a:t> </a:t>
            </a:r>
            <a:r>
              <a:rPr dirty="0"/>
              <a:t>Ontario	</a:t>
            </a:r>
            <a:fld id="{81D60167-4931-47E6-BA6A-407CBD079E47}" type="slidenum">
              <a:rPr b="1" dirty="0">
                <a:latin typeface="Arial"/>
                <a:cs typeface="Arial"/>
              </a:rPr>
              <a:t>23</a:t>
            </a:fld>
            <a:endParaRPr b="1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3" b="4723"/>
          <a:stretch/>
        </p:blipFill>
        <p:spPr>
          <a:xfrm>
            <a:off x="754209" y="1578908"/>
            <a:ext cx="7551591" cy="459329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350" y="572310"/>
            <a:ext cx="6517640" cy="63754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360"/>
              </a:spcBef>
            </a:pPr>
            <a:r>
              <a:rPr spc="-10" dirty="0"/>
              <a:t>Number </a:t>
            </a:r>
            <a:r>
              <a:rPr spc="-15" dirty="0"/>
              <a:t>of </a:t>
            </a:r>
            <a:r>
              <a:rPr spc="-5" dirty="0"/>
              <a:t>female </a:t>
            </a:r>
            <a:r>
              <a:rPr spc="-10" dirty="0"/>
              <a:t>workers </a:t>
            </a:r>
            <a:r>
              <a:rPr spc="0" dirty="0"/>
              <a:t>in the </a:t>
            </a:r>
            <a:r>
              <a:rPr spc="-15" dirty="0"/>
              <a:t>top </a:t>
            </a:r>
            <a:r>
              <a:rPr spc="10" dirty="0"/>
              <a:t>regular </a:t>
            </a:r>
            <a:r>
              <a:rPr spc="-5" dirty="0"/>
              <a:t>night </a:t>
            </a:r>
            <a:r>
              <a:rPr dirty="0"/>
              <a:t>and  rotating </a:t>
            </a:r>
            <a:r>
              <a:rPr spc="15" dirty="0"/>
              <a:t>shift </a:t>
            </a:r>
            <a:r>
              <a:rPr spc="-15" dirty="0"/>
              <a:t>work </a:t>
            </a:r>
            <a:r>
              <a:rPr spc="0" dirty="0"/>
              <a:t>industries in</a:t>
            </a:r>
            <a:r>
              <a:rPr spc="200" dirty="0"/>
              <a:t> </a:t>
            </a:r>
            <a:r>
              <a:rPr spc="0" dirty="0"/>
              <a:t>Ontario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7350" y="6475648"/>
            <a:ext cx="2017395" cy="17018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000" b="1" spc="-5" dirty="0">
                <a:solidFill>
                  <a:srgbClr val="005A96"/>
                </a:solidFill>
                <a:latin typeface="Georgia"/>
                <a:cs typeface="Georgia"/>
              </a:rPr>
              <a:t>Carcinogens </a:t>
            </a:r>
            <a:r>
              <a:rPr sz="1000" b="1" spc="-10" dirty="0">
                <a:solidFill>
                  <a:srgbClr val="005A96"/>
                </a:solidFill>
                <a:latin typeface="Georgia"/>
                <a:cs typeface="Georgia"/>
              </a:rPr>
              <a:t>of </a:t>
            </a:r>
            <a:r>
              <a:rPr sz="1000" b="1" dirty="0">
                <a:solidFill>
                  <a:srgbClr val="005A96"/>
                </a:solidFill>
                <a:latin typeface="Georgia"/>
                <a:cs typeface="Georgia"/>
              </a:rPr>
              <a:t>special</a:t>
            </a:r>
            <a:r>
              <a:rPr sz="1000" b="1" spc="-90" dirty="0">
                <a:solidFill>
                  <a:srgbClr val="005A96"/>
                </a:solidFill>
                <a:latin typeface="Georgia"/>
                <a:cs typeface="Georgia"/>
              </a:rPr>
              <a:t> </a:t>
            </a:r>
            <a:r>
              <a:rPr sz="1000" b="1" spc="-10" dirty="0">
                <a:solidFill>
                  <a:srgbClr val="005A96"/>
                </a:solidFill>
                <a:latin typeface="Georgia"/>
                <a:cs typeface="Georgia"/>
              </a:rPr>
              <a:t>interest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532380" algn="l"/>
              </a:tabLst>
            </a:pPr>
            <a:r>
              <a:rPr spc="-5" dirty="0"/>
              <a:t>Burden of </a:t>
            </a:r>
            <a:r>
              <a:rPr dirty="0"/>
              <a:t>Occupational Cancer</a:t>
            </a:r>
            <a:r>
              <a:rPr spc="65" dirty="0"/>
              <a:t> </a:t>
            </a:r>
            <a:r>
              <a:rPr dirty="0"/>
              <a:t>in</a:t>
            </a:r>
            <a:r>
              <a:rPr spc="10" dirty="0"/>
              <a:t> </a:t>
            </a:r>
            <a:r>
              <a:rPr dirty="0"/>
              <a:t>Ontario	</a:t>
            </a:r>
            <a:fld id="{81D60167-4931-47E6-BA6A-407CBD079E47}" type="slidenum">
              <a:rPr b="1" dirty="0">
                <a:latin typeface="Arial"/>
                <a:cs typeface="Arial"/>
              </a:rPr>
              <a:t>24</a:t>
            </a:fld>
            <a:endParaRPr b="1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7" b="2719"/>
          <a:stretch/>
        </p:blipFill>
        <p:spPr>
          <a:xfrm>
            <a:off x="530789" y="1752600"/>
            <a:ext cx="7699895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614" y="1600200"/>
            <a:ext cx="7936993" cy="2724924"/>
          </a:xfrm>
          <a:prstGeom prst="rect">
            <a:avLst/>
          </a:prstGeom>
        </p:spPr>
      </p:pic>
      <p:sp>
        <p:nvSpPr>
          <p:cNvPr id="8" name="object 2"/>
          <p:cNvSpPr/>
          <p:nvPr/>
        </p:nvSpPr>
        <p:spPr>
          <a:xfrm>
            <a:off x="0" y="0"/>
            <a:ext cx="8572500" cy="1371600"/>
          </a:xfrm>
          <a:custGeom>
            <a:avLst/>
            <a:gdLst/>
            <a:ahLst/>
            <a:cxnLst/>
            <a:rect l="l" t="t" r="r" b="b"/>
            <a:pathLst>
              <a:path w="8572500" h="1371600">
                <a:moveTo>
                  <a:pt x="8572500" y="0"/>
                </a:moveTo>
                <a:lnTo>
                  <a:pt x="0" y="0"/>
                </a:lnTo>
                <a:lnTo>
                  <a:pt x="0" y="1371600"/>
                </a:lnTo>
                <a:lnTo>
                  <a:pt x="8255025" y="1371600"/>
                </a:lnTo>
                <a:lnTo>
                  <a:pt x="8438565" y="1366639"/>
                </a:lnTo>
                <a:lnTo>
                  <a:pt x="8532815" y="1331915"/>
                </a:lnTo>
                <a:lnTo>
                  <a:pt x="8567539" y="1237665"/>
                </a:lnTo>
                <a:lnTo>
                  <a:pt x="8572500" y="1054125"/>
                </a:lnTo>
                <a:lnTo>
                  <a:pt x="8572500" y="0"/>
                </a:lnTo>
                <a:close/>
              </a:path>
            </a:pathLst>
          </a:custGeom>
          <a:solidFill>
            <a:srgbClr val="CE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7350" y="280210"/>
            <a:ext cx="6720205" cy="92964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algn="just">
              <a:lnSpc>
                <a:spcPts val="2300"/>
              </a:lnSpc>
              <a:spcBef>
                <a:spcPts val="360"/>
              </a:spcBef>
            </a:pPr>
            <a:r>
              <a:rPr spc="15" dirty="0"/>
              <a:t>Summary </a:t>
            </a:r>
            <a:r>
              <a:rPr spc="-15" dirty="0"/>
              <a:t>of </a:t>
            </a:r>
            <a:r>
              <a:rPr spc="0" dirty="0"/>
              <a:t>results </a:t>
            </a:r>
            <a:r>
              <a:rPr spc="-15" dirty="0"/>
              <a:t>of </a:t>
            </a:r>
            <a:r>
              <a:rPr spc="-5" dirty="0"/>
              <a:t>recent evaluations </a:t>
            </a:r>
            <a:r>
              <a:rPr spc="-50" dirty="0"/>
              <a:t>(2015–2016) </a:t>
            </a:r>
            <a:r>
              <a:rPr spc="-15" dirty="0"/>
              <a:t>of  </a:t>
            </a:r>
            <a:r>
              <a:rPr dirty="0"/>
              <a:t>pesticide carcinogenicity </a:t>
            </a:r>
            <a:r>
              <a:rPr spc="-5" dirty="0"/>
              <a:t>by </a:t>
            </a:r>
            <a:r>
              <a:rPr spc="0" dirty="0"/>
              <a:t>the </a:t>
            </a:r>
            <a:r>
              <a:rPr spc="-5" dirty="0"/>
              <a:t>International Agency </a:t>
            </a:r>
            <a:r>
              <a:rPr spc="-15" dirty="0"/>
              <a:t>for  </a:t>
            </a:r>
            <a:r>
              <a:rPr spc="0" dirty="0"/>
              <a:t>Research </a:t>
            </a:r>
            <a:r>
              <a:rPr spc="-15" dirty="0"/>
              <a:t>on </a:t>
            </a:r>
            <a:r>
              <a:rPr spc="0" dirty="0"/>
              <a:t>Cancer</a:t>
            </a:r>
            <a:r>
              <a:rPr spc="135" dirty="0"/>
              <a:t> </a:t>
            </a:r>
            <a:r>
              <a:rPr spc="5" dirty="0"/>
              <a:t>(IARC)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7350" y="5342858"/>
            <a:ext cx="8299450" cy="575157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100" b="1" spc="-10" dirty="0">
                <a:solidFill>
                  <a:srgbClr val="231F20"/>
                </a:solidFill>
                <a:latin typeface="Arial"/>
                <a:cs typeface="Arial"/>
              </a:rPr>
              <a:t>NOTES:</a:t>
            </a:r>
            <a:endParaRPr sz="1100" dirty="0">
              <a:latin typeface="Arial"/>
              <a:cs typeface="Arial"/>
            </a:endParaRPr>
          </a:p>
          <a:p>
            <a:pPr marL="123825" marR="5080" indent="-111760">
              <a:lnSpc>
                <a:spcPct val="104200"/>
              </a:lnSpc>
              <a:spcBef>
                <a:spcPts val="15"/>
              </a:spcBef>
            </a:pPr>
            <a:r>
              <a:rPr sz="1050" spc="-15" baseline="31746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Definite human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carcinogen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=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IARC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Group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1,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probable human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carcinogen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=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IARC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Group 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2A,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possible human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carcinogen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=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IARC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Group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 smtClean="0">
                <a:solidFill>
                  <a:srgbClr val="231F20"/>
                </a:solidFill>
                <a:latin typeface="Arial"/>
                <a:cs typeface="Arial"/>
              </a:rPr>
              <a:t>2B</a:t>
            </a:r>
            <a:endParaRPr lang="en-CA" sz="1200" spc="-5" dirty="0" smtClean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7350" y="6475648"/>
            <a:ext cx="1706880" cy="17018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000" spc="-10" dirty="0">
                <a:solidFill>
                  <a:srgbClr val="005A96"/>
                </a:solidFill>
                <a:latin typeface="Georgia"/>
                <a:cs typeface="Georgia"/>
              </a:rPr>
              <a:t>Carcinogens of </a:t>
            </a:r>
            <a:r>
              <a:rPr sz="1000" spc="-5" dirty="0">
                <a:solidFill>
                  <a:srgbClr val="005A96"/>
                </a:solidFill>
                <a:latin typeface="Georgia"/>
                <a:cs typeface="Georgia"/>
              </a:rPr>
              <a:t>special</a:t>
            </a:r>
            <a:r>
              <a:rPr sz="1000" spc="-120" dirty="0">
                <a:solidFill>
                  <a:srgbClr val="005A96"/>
                </a:solidFill>
                <a:latin typeface="Georgia"/>
                <a:cs typeface="Georgia"/>
              </a:rPr>
              <a:t> </a:t>
            </a:r>
            <a:r>
              <a:rPr sz="1000" spc="-10" dirty="0">
                <a:solidFill>
                  <a:srgbClr val="005A96"/>
                </a:solidFill>
                <a:latin typeface="Georgia"/>
                <a:cs typeface="Georgia"/>
              </a:rPr>
              <a:t>interest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6356728" y="6473540"/>
            <a:ext cx="270637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532380" algn="l"/>
              </a:tabLst>
            </a:pPr>
            <a:r>
              <a:rPr spc="-5" dirty="0"/>
              <a:t>Burden of </a:t>
            </a:r>
            <a:r>
              <a:rPr dirty="0"/>
              <a:t>Occupational Cancer</a:t>
            </a:r>
            <a:r>
              <a:rPr spc="65" dirty="0"/>
              <a:t> </a:t>
            </a:r>
            <a:r>
              <a:rPr dirty="0"/>
              <a:t>in</a:t>
            </a:r>
            <a:r>
              <a:rPr spc="10" dirty="0"/>
              <a:t> </a:t>
            </a:r>
            <a:r>
              <a:rPr dirty="0"/>
              <a:t>Ontario	</a:t>
            </a:r>
            <a:fld id="{81D60167-4931-47E6-BA6A-407CBD079E47}" type="slidenum">
              <a:rPr b="1" dirty="0">
                <a:latin typeface="Arial"/>
                <a:cs typeface="Arial"/>
              </a:rPr>
              <a:t>25</a:t>
            </a:fld>
            <a:endParaRPr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349" y="864410"/>
            <a:ext cx="7613649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Hierarchy </a:t>
            </a:r>
            <a:r>
              <a:rPr spc="-15" dirty="0"/>
              <a:t>of </a:t>
            </a:r>
            <a:r>
              <a:rPr dirty="0"/>
              <a:t>controlling</a:t>
            </a:r>
            <a:r>
              <a:rPr spc="204" dirty="0"/>
              <a:t> </a:t>
            </a:r>
            <a:r>
              <a:rPr spc="-5" dirty="0" smtClean="0"/>
              <a:t>occupational</a:t>
            </a:r>
            <a:r>
              <a:rPr lang="en-US" spc="-5" dirty="0" smtClean="0"/>
              <a:t> exposure to pesticides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400050" y="5050066"/>
            <a:ext cx="7559979" cy="2448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164" y="5464571"/>
            <a:ext cx="1465580" cy="173990"/>
          </a:xfrm>
          <a:custGeom>
            <a:avLst/>
            <a:gdLst/>
            <a:ahLst/>
            <a:cxnLst/>
            <a:rect l="l" t="t" r="r" b="b"/>
            <a:pathLst>
              <a:path w="1465580" h="173989">
                <a:moveTo>
                  <a:pt x="58419" y="11163"/>
                </a:moveTo>
                <a:lnTo>
                  <a:pt x="10210" y="11163"/>
                </a:lnTo>
                <a:lnTo>
                  <a:pt x="0" y="171234"/>
                </a:lnTo>
                <a:lnTo>
                  <a:pt x="33489" y="171234"/>
                </a:lnTo>
                <a:lnTo>
                  <a:pt x="36597" y="109956"/>
                </a:lnTo>
                <a:lnTo>
                  <a:pt x="37412" y="91433"/>
                </a:lnTo>
                <a:lnTo>
                  <a:pt x="38043" y="75793"/>
                </a:lnTo>
                <a:lnTo>
                  <a:pt x="38639" y="59839"/>
                </a:lnTo>
                <a:lnTo>
                  <a:pt x="39179" y="44170"/>
                </a:lnTo>
                <a:lnTo>
                  <a:pt x="68099" y="44170"/>
                </a:lnTo>
                <a:lnTo>
                  <a:pt x="58419" y="11163"/>
                </a:lnTo>
                <a:close/>
              </a:path>
              <a:path w="1465580" h="173989">
                <a:moveTo>
                  <a:pt x="169900" y="44170"/>
                </a:moveTo>
                <a:lnTo>
                  <a:pt x="137502" y="44170"/>
                </a:lnTo>
                <a:lnTo>
                  <a:pt x="137612" y="59839"/>
                </a:lnTo>
                <a:lnTo>
                  <a:pt x="138945" y="110439"/>
                </a:lnTo>
                <a:lnTo>
                  <a:pt x="141541" y="171234"/>
                </a:lnTo>
                <a:lnTo>
                  <a:pt x="176695" y="171234"/>
                </a:lnTo>
                <a:lnTo>
                  <a:pt x="169900" y="44170"/>
                </a:lnTo>
                <a:close/>
              </a:path>
              <a:path w="1465580" h="173989">
                <a:moveTo>
                  <a:pt x="68099" y="44170"/>
                </a:moveTo>
                <a:lnTo>
                  <a:pt x="39662" y="44170"/>
                </a:lnTo>
                <a:lnTo>
                  <a:pt x="42894" y="60114"/>
                </a:lnTo>
                <a:lnTo>
                  <a:pt x="46458" y="76234"/>
                </a:lnTo>
                <a:lnTo>
                  <a:pt x="50243" y="91998"/>
                </a:lnTo>
                <a:lnTo>
                  <a:pt x="54336" y="107579"/>
                </a:lnTo>
                <a:lnTo>
                  <a:pt x="71246" y="168617"/>
                </a:lnTo>
                <a:lnTo>
                  <a:pt x="99504" y="168617"/>
                </a:lnTo>
                <a:lnTo>
                  <a:pt x="114088" y="121831"/>
                </a:lnTo>
                <a:lnTo>
                  <a:pt x="87629" y="121831"/>
                </a:lnTo>
                <a:lnTo>
                  <a:pt x="84742" y="107545"/>
                </a:lnTo>
                <a:lnTo>
                  <a:pt x="81417" y="92835"/>
                </a:lnTo>
                <a:lnTo>
                  <a:pt x="77700" y="77928"/>
                </a:lnTo>
                <a:lnTo>
                  <a:pt x="74021" y="64363"/>
                </a:lnTo>
                <a:lnTo>
                  <a:pt x="68099" y="44170"/>
                </a:lnTo>
                <a:close/>
              </a:path>
              <a:path w="1465580" h="173989">
                <a:moveTo>
                  <a:pt x="168135" y="11163"/>
                </a:moveTo>
                <a:lnTo>
                  <a:pt x="120637" y="11163"/>
                </a:lnTo>
                <a:lnTo>
                  <a:pt x="103713" y="64604"/>
                </a:lnTo>
                <a:lnTo>
                  <a:pt x="99578" y="78720"/>
                </a:lnTo>
                <a:lnTo>
                  <a:pt x="95661" y="93127"/>
                </a:lnTo>
                <a:lnTo>
                  <a:pt x="91981" y="107579"/>
                </a:lnTo>
                <a:lnTo>
                  <a:pt x="88582" y="121831"/>
                </a:lnTo>
                <a:lnTo>
                  <a:pt x="114088" y="121831"/>
                </a:lnTo>
                <a:lnTo>
                  <a:pt x="118973" y="106159"/>
                </a:lnTo>
                <a:lnTo>
                  <a:pt x="123668" y="91433"/>
                </a:lnTo>
                <a:lnTo>
                  <a:pt x="128360" y="75793"/>
                </a:lnTo>
                <a:lnTo>
                  <a:pt x="132873" y="59839"/>
                </a:lnTo>
                <a:lnTo>
                  <a:pt x="137032" y="44170"/>
                </a:lnTo>
                <a:lnTo>
                  <a:pt x="169900" y="44170"/>
                </a:lnTo>
                <a:lnTo>
                  <a:pt x="168135" y="11163"/>
                </a:lnTo>
                <a:close/>
              </a:path>
              <a:path w="1465580" h="173989">
                <a:moveTo>
                  <a:pt x="258737" y="52247"/>
                </a:moveTo>
                <a:lnTo>
                  <a:pt x="233188" y="56586"/>
                </a:lnTo>
                <a:lnTo>
                  <a:pt x="213560" y="68962"/>
                </a:lnTo>
                <a:lnTo>
                  <a:pt x="200965" y="88418"/>
                </a:lnTo>
                <a:lnTo>
                  <a:pt x="196519" y="113995"/>
                </a:lnTo>
                <a:lnTo>
                  <a:pt x="201132" y="139179"/>
                </a:lnTo>
                <a:lnTo>
                  <a:pt x="213826" y="157995"/>
                </a:lnTo>
                <a:lnTo>
                  <a:pt x="232888" y="169775"/>
                </a:lnTo>
                <a:lnTo>
                  <a:pt x="256603" y="173850"/>
                </a:lnTo>
                <a:lnTo>
                  <a:pt x="279304" y="170142"/>
                </a:lnTo>
                <a:lnTo>
                  <a:pt x="298910" y="158796"/>
                </a:lnTo>
                <a:lnTo>
                  <a:pt x="306639" y="147954"/>
                </a:lnTo>
                <a:lnTo>
                  <a:pt x="257555" y="147954"/>
                </a:lnTo>
                <a:lnTo>
                  <a:pt x="247330" y="145305"/>
                </a:lnTo>
                <a:lnTo>
                  <a:pt x="239890" y="137982"/>
                </a:lnTo>
                <a:lnTo>
                  <a:pt x="235346" y="126920"/>
                </a:lnTo>
                <a:lnTo>
                  <a:pt x="233911" y="113995"/>
                </a:lnTo>
                <a:lnTo>
                  <a:pt x="233929" y="111861"/>
                </a:lnTo>
                <a:lnTo>
                  <a:pt x="235112" y="100383"/>
                </a:lnTo>
                <a:lnTo>
                  <a:pt x="239266" y="89184"/>
                </a:lnTo>
                <a:lnTo>
                  <a:pt x="246628" y="81192"/>
                </a:lnTo>
                <a:lnTo>
                  <a:pt x="257555" y="78143"/>
                </a:lnTo>
                <a:lnTo>
                  <a:pt x="307503" y="78143"/>
                </a:lnTo>
                <a:lnTo>
                  <a:pt x="301582" y="68872"/>
                </a:lnTo>
                <a:lnTo>
                  <a:pt x="282910" y="56618"/>
                </a:lnTo>
                <a:lnTo>
                  <a:pt x="258737" y="52247"/>
                </a:lnTo>
                <a:close/>
              </a:path>
              <a:path w="1465580" h="173989">
                <a:moveTo>
                  <a:pt x="307503" y="78143"/>
                </a:moveTo>
                <a:lnTo>
                  <a:pt x="257555" y="78143"/>
                </a:lnTo>
                <a:lnTo>
                  <a:pt x="268067" y="81154"/>
                </a:lnTo>
                <a:lnTo>
                  <a:pt x="275218" y="89063"/>
                </a:lnTo>
                <a:lnTo>
                  <a:pt x="279298" y="100179"/>
                </a:lnTo>
                <a:lnTo>
                  <a:pt x="280496" y="111861"/>
                </a:lnTo>
                <a:lnTo>
                  <a:pt x="280567" y="113055"/>
                </a:lnTo>
                <a:lnTo>
                  <a:pt x="278997" y="127220"/>
                </a:lnTo>
                <a:lnTo>
                  <a:pt x="274418" y="138309"/>
                </a:lnTo>
                <a:lnTo>
                  <a:pt x="267167" y="145436"/>
                </a:lnTo>
                <a:lnTo>
                  <a:pt x="257555" y="147954"/>
                </a:lnTo>
                <a:lnTo>
                  <a:pt x="306639" y="147954"/>
                </a:lnTo>
                <a:lnTo>
                  <a:pt x="312681" y="139479"/>
                </a:lnTo>
                <a:lnTo>
                  <a:pt x="317880" y="111861"/>
                </a:lnTo>
                <a:lnTo>
                  <a:pt x="313617" y="87716"/>
                </a:lnTo>
                <a:lnTo>
                  <a:pt x="307503" y="78143"/>
                </a:lnTo>
                <a:close/>
              </a:path>
              <a:path w="1465580" h="173989">
                <a:moveTo>
                  <a:pt x="337781" y="139890"/>
                </a:moveTo>
                <a:lnTo>
                  <a:pt x="357844" y="173218"/>
                </a:lnTo>
                <a:lnTo>
                  <a:pt x="368884" y="173850"/>
                </a:lnTo>
                <a:lnTo>
                  <a:pt x="390741" y="171022"/>
                </a:lnTo>
                <a:lnTo>
                  <a:pt x="406409" y="163161"/>
                </a:lnTo>
                <a:lnTo>
                  <a:pt x="415843" y="151202"/>
                </a:lnTo>
                <a:lnTo>
                  <a:pt x="416420" y="148437"/>
                </a:lnTo>
                <a:lnTo>
                  <a:pt x="368884" y="148437"/>
                </a:lnTo>
                <a:lnTo>
                  <a:pt x="360452" y="147670"/>
                </a:lnTo>
                <a:lnTo>
                  <a:pt x="351818" y="145678"/>
                </a:lnTo>
                <a:lnTo>
                  <a:pt x="343941" y="142929"/>
                </a:lnTo>
                <a:lnTo>
                  <a:pt x="337781" y="139890"/>
                </a:lnTo>
                <a:close/>
              </a:path>
              <a:path w="1465580" h="173989">
                <a:moveTo>
                  <a:pt x="381469" y="52247"/>
                </a:moveTo>
                <a:lnTo>
                  <a:pt x="361966" y="55150"/>
                </a:lnTo>
                <a:lnTo>
                  <a:pt x="347068" y="63176"/>
                </a:lnTo>
                <a:lnTo>
                  <a:pt x="337557" y="75297"/>
                </a:lnTo>
                <a:lnTo>
                  <a:pt x="334213" y="90487"/>
                </a:lnTo>
                <a:lnTo>
                  <a:pt x="335900" y="100619"/>
                </a:lnTo>
                <a:lnTo>
                  <a:pt x="341664" y="110082"/>
                </a:lnTo>
                <a:lnTo>
                  <a:pt x="352015" y="118474"/>
                </a:lnTo>
                <a:lnTo>
                  <a:pt x="367461" y="125399"/>
                </a:lnTo>
                <a:lnTo>
                  <a:pt x="380758" y="129908"/>
                </a:lnTo>
                <a:lnTo>
                  <a:pt x="384327" y="132765"/>
                </a:lnTo>
                <a:lnTo>
                  <a:pt x="384327" y="144868"/>
                </a:lnTo>
                <a:lnTo>
                  <a:pt x="379806" y="148437"/>
                </a:lnTo>
                <a:lnTo>
                  <a:pt x="416420" y="148437"/>
                </a:lnTo>
                <a:lnTo>
                  <a:pt x="418998" y="136080"/>
                </a:lnTo>
                <a:lnTo>
                  <a:pt x="417104" y="124436"/>
                </a:lnTo>
                <a:lnTo>
                  <a:pt x="411518" y="114682"/>
                </a:lnTo>
                <a:lnTo>
                  <a:pt x="401835" y="106664"/>
                </a:lnTo>
                <a:lnTo>
                  <a:pt x="387654" y="100228"/>
                </a:lnTo>
                <a:lnTo>
                  <a:pt x="373405" y="95237"/>
                </a:lnTo>
                <a:lnTo>
                  <a:pt x="368884" y="92392"/>
                </a:lnTo>
                <a:lnTo>
                  <a:pt x="368884" y="80987"/>
                </a:lnTo>
                <a:lnTo>
                  <a:pt x="373875" y="77419"/>
                </a:lnTo>
                <a:lnTo>
                  <a:pt x="409482" y="77419"/>
                </a:lnTo>
                <a:lnTo>
                  <a:pt x="414007" y="59143"/>
                </a:lnTo>
                <a:lnTo>
                  <a:pt x="407821" y="56560"/>
                </a:lnTo>
                <a:lnTo>
                  <a:pt x="400143" y="54357"/>
                </a:lnTo>
                <a:lnTo>
                  <a:pt x="391263" y="52823"/>
                </a:lnTo>
                <a:lnTo>
                  <a:pt x="381469" y="52247"/>
                </a:lnTo>
                <a:close/>
              </a:path>
              <a:path w="1465580" h="173989">
                <a:moveTo>
                  <a:pt x="409482" y="77419"/>
                </a:moveTo>
                <a:lnTo>
                  <a:pt x="382663" y="77419"/>
                </a:lnTo>
                <a:lnTo>
                  <a:pt x="389972" y="78058"/>
                </a:lnTo>
                <a:lnTo>
                  <a:pt x="396944" y="79679"/>
                </a:lnTo>
                <a:lnTo>
                  <a:pt x="403069" y="81834"/>
                </a:lnTo>
                <a:lnTo>
                  <a:pt x="407835" y="84073"/>
                </a:lnTo>
                <a:lnTo>
                  <a:pt x="409482" y="77419"/>
                </a:lnTo>
                <a:close/>
              </a:path>
              <a:path w="1465580" h="173989">
                <a:moveTo>
                  <a:pt x="480390" y="81699"/>
                </a:moveTo>
                <a:lnTo>
                  <a:pt x="444995" y="81699"/>
                </a:lnTo>
                <a:lnTo>
                  <a:pt x="444995" y="129197"/>
                </a:lnTo>
                <a:lnTo>
                  <a:pt x="460110" y="167699"/>
                </a:lnTo>
                <a:lnTo>
                  <a:pt x="482282" y="173608"/>
                </a:lnTo>
                <a:lnTo>
                  <a:pt x="492264" y="173608"/>
                </a:lnTo>
                <a:lnTo>
                  <a:pt x="501053" y="172186"/>
                </a:lnTo>
                <a:lnTo>
                  <a:pt x="505561" y="170522"/>
                </a:lnTo>
                <a:lnTo>
                  <a:pt x="505328" y="144157"/>
                </a:lnTo>
                <a:lnTo>
                  <a:pt x="483946" y="144157"/>
                </a:lnTo>
                <a:lnTo>
                  <a:pt x="480390" y="137744"/>
                </a:lnTo>
                <a:lnTo>
                  <a:pt x="480390" y="81699"/>
                </a:lnTo>
                <a:close/>
              </a:path>
              <a:path w="1465580" h="173989">
                <a:moveTo>
                  <a:pt x="505320" y="143205"/>
                </a:moveTo>
                <a:lnTo>
                  <a:pt x="501992" y="143929"/>
                </a:lnTo>
                <a:lnTo>
                  <a:pt x="499617" y="144157"/>
                </a:lnTo>
                <a:lnTo>
                  <a:pt x="505328" y="144157"/>
                </a:lnTo>
                <a:lnTo>
                  <a:pt x="505320" y="143205"/>
                </a:lnTo>
                <a:close/>
              </a:path>
              <a:path w="1465580" h="173989">
                <a:moveTo>
                  <a:pt x="506272" y="55105"/>
                </a:moveTo>
                <a:lnTo>
                  <a:pt x="429564" y="55105"/>
                </a:lnTo>
                <a:lnTo>
                  <a:pt x="429564" y="81699"/>
                </a:lnTo>
                <a:lnTo>
                  <a:pt x="506272" y="81699"/>
                </a:lnTo>
                <a:lnTo>
                  <a:pt x="506272" y="55105"/>
                </a:lnTo>
                <a:close/>
              </a:path>
              <a:path w="1465580" h="173989">
                <a:moveTo>
                  <a:pt x="480390" y="23748"/>
                </a:moveTo>
                <a:lnTo>
                  <a:pt x="444995" y="33489"/>
                </a:lnTo>
                <a:lnTo>
                  <a:pt x="444995" y="55105"/>
                </a:lnTo>
                <a:lnTo>
                  <a:pt x="480390" y="55105"/>
                </a:lnTo>
                <a:lnTo>
                  <a:pt x="480390" y="23748"/>
                </a:lnTo>
                <a:close/>
              </a:path>
              <a:path w="1465580" h="173989">
                <a:moveTo>
                  <a:pt x="627151" y="52489"/>
                </a:moveTo>
                <a:lnTo>
                  <a:pt x="582680" y="72439"/>
                </a:lnTo>
                <a:lnTo>
                  <a:pt x="568490" y="114477"/>
                </a:lnTo>
                <a:lnTo>
                  <a:pt x="572632" y="139045"/>
                </a:lnTo>
                <a:lnTo>
                  <a:pt x="584701" y="157668"/>
                </a:lnTo>
                <a:lnTo>
                  <a:pt x="604162" y="169479"/>
                </a:lnTo>
                <a:lnTo>
                  <a:pt x="630478" y="173608"/>
                </a:lnTo>
                <a:lnTo>
                  <a:pt x="641988" y="173159"/>
                </a:lnTo>
                <a:lnTo>
                  <a:pt x="652921" y="171797"/>
                </a:lnTo>
                <a:lnTo>
                  <a:pt x="663200" y="169479"/>
                </a:lnTo>
                <a:lnTo>
                  <a:pt x="672515" y="166242"/>
                </a:lnTo>
                <a:lnTo>
                  <a:pt x="668735" y="146773"/>
                </a:lnTo>
                <a:lnTo>
                  <a:pt x="635698" y="146773"/>
                </a:lnTo>
                <a:lnTo>
                  <a:pt x="623601" y="145426"/>
                </a:lnTo>
                <a:lnTo>
                  <a:pt x="613348" y="141341"/>
                </a:lnTo>
                <a:lnTo>
                  <a:pt x="606078" y="134450"/>
                </a:lnTo>
                <a:lnTo>
                  <a:pt x="602932" y="124688"/>
                </a:lnTo>
                <a:lnTo>
                  <a:pt x="677735" y="124688"/>
                </a:lnTo>
                <a:lnTo>
                  <a:pt x="678218" y="122072"/>
                </a:lnTo>
                <a:lnTo>
                  <a:pt x="678929" y="116611"/>
                </a:lnTo>
                <a:lnTo>
                  <a:pt x="678929" y="110439"/>
                </a:lnTo>
                <a:lnTo>
                  <a:pt x="677541" y="99987"/>
                </a:lnTo>
                <a:lnTo>
                  <a:pt x="602691" y="99987"/>
                </a:lnTo>
                <a:lnTo>
                  <a:pt x="604443" y="92306"/>
                </a:lnTo>
                <a:lnTo>
                  <a:pt x="608510" y="84670"/>
                </a:lnTo>
                <a:lnTo>
                  <a:pt x="615249" y="78816"/>
                </a:lnTo>
                <a:lnTo>
                  <a:pt x="625017" y="76479"/>
                </a:lnTo>
                <a:lnTo>
                  <a:pt x="669921" y="76479"/>
                </a:lnTo>
                <a:lnTo>
                  <a:pt x="667113" y="70686"/>
                </a:lnTo>
                <a:lnTo>
                  <a:pt x="651074" y="57502"/>
                </a:lnTo>
                <a:lnTo>
                  <a:pt x="627151" y="52489"/>
                </a:lnTo>
                <a:close/>
              </a:path>
              <a:path w="1465580" h="173989">
                <a:moveTo>
                  <a:pt x="667766" y="141782"/>
                </a:moveTo>
                <a:lnTo>
                  <a:pt x="660383" y="143966"/>
                </a:lnTo>
                <a:lnTo>
                  <a:pt x="652713" y="145526"/>
                </a:lnTo>
                <a:lnTo>
                  <a:pt x="644552" y="146461"/>
                </a:lnTo>
                <a:lnTo>
                  <a:pt x="635698" y="146773"/>
                </a:lnTo>
                <a:lnTo>
                  <a:pt x="668735" y="146773"/>
                </a:lnTo>
                <a:lnTo>
                  <a:pt x="667766" y="141782"/>
                </a:lnTo>
                <a:close/>
              </a:path>
              <a:path w="1465580" h="173989">
                <a:moveTo>
                  <a:pt x="669921" y="76479"/>
                </a:moveTo>
                <a:lnTo>
                  <a:pt x="625017" y="76479"/>
                </a:lnTo>
                <a:lnTo>
                  <a:pt x="635222" y="78916"/>
                </a:lnTo>
                <a:lnTo>
                  <a:pt x="641462" y="84937"/>
                </a:lnTo>
                <a:lnTo>
                  <a:pt x="644586" y="92606"/>
                </a:lnTo>
                <a:lnTo>
                  <a:pt x="645439" y="99987"/>
                </a:lnTo>
                <a:lnTo>
                  <a:pt x="677541" y="99987"/>
                </a:lnTo>
                <a:lnTo>
                  <a:pt x="676116" y="89259"/>
                </a:lnTo>
                <a:lnTo>
                  <a:pt x="669921" y="76479"/>
                </a:lnTo>
                <a:close/>
              </a:path>
              <a:path w="1465580" h="173989">
                <a:moveTo>
                  <a:pt x="741260" y="81699"/>
                </a:moveTo>
                <a:lnTo>
                  <a:pt x="705167" y="81699"/>
                </a:lnTo>
                <a:lnTo>
                  <a:pt x="705167" y="171234"/>
                </a:lnTo>
                <a:lnTo>
                  <a:pt x="741260" y="171234"/>
                </a:lnTo>
                <a:lnTo>
                  <a:pt x="741260" y="81699"/>
                </a:lnTo>
                <a:close/>
              </a:path>
              <a:path w="1465580" h="173989">
                <a:moveTo>
                  <a:pt x="814654" y="81699"/>
                </a:moveTo>
                <a:lnTo>
                  <a:pt x="778319" y="81699"/>
                </a:lnTo>
                <a:lnTo>
                  <a:pt x="778319" y="171234"/>
                </a:lnTo>
                <a:lnTo>
                  <a:pt x="814654" y="171234"/>
                </a:lnTo>
                <a:lnTo>
                  <a:pt x="814654" y="81699"/>
                </a:lnTo>
                <a:close/>
              </a:path>
              <a:path w="1465580" h="173989">
                <a:moveTo>
                  <a:pt x="837691" y="55105"/>
                </a:moveTo>
                <a:lnTo>
                  <a:pt x="689724" y="55105"/>
                </a:lnTo>
                <a:lnTo>
                  <a:pt x="689724" y="81699"/>
                </a:lnTo>
                <a:lnTo>
                  <a:pt x="837691" y="81699"/>
                </a:lnTo>
                <a:lnTo>
                  <a:pt x="837691" y="55105"/>
                </a:lnTo>
                <a:close/>
              </a:path>
              <a:path w="1465580" h="173989">
                <a:moveTo>
                  <a:pt x="759790" y="3086"/>
                </a:moveTo>
                <a:lnTo>
                  <a:pt x="753846" y="3086"/>
                </a:lnTo>
                <a:lnTo>
                  <a:pt x="742476" y="3988"/>
                </a:lnTo>
                <a:lnTo>
                  <a:pt x="708163" y="33162"/>
                </a:lnTo>
                <a:lnTo>
                  <a:pt x="705167" y="53441"/>
                </a:lnTo>
                <a:lnTo>
                  <a:pt x="705167" y="55105"/>
                </a:lnTo>
                <a:lnTo>
                  <a:pt x="741032" y="55105"/>
                </a:lnTo>
                <a:lnTo>
                  <a:pt x="741032" y="39903"/>
                </a:lnTo>
                <a:lnTo>
                  <a:pt x="744347" y="30873"/>
                </a:lnTo>
                <a:lnTo>
                  <a:pt x="764610" y="30873"/>
                </a:lnTo>
                <a:lnTo>
                  <a:pt x="769289" y="5943"/>
                </a:lnTo>
                <a:lnTo>
                  <a:pt x="765721" y="4521"/>
                </a:lnTo>
                <a:lnTo>
                  <a:pt x="759790" y="3086"/>
                </a:lnTo>
                <a:close/>
              </a:path>
              <a:path w="1465580" h="173989">
                <a:moveTo>
                  <a:pt x="833170" y="0"/>
                </a:moveTo>
                <a:lnTo>
                  <a:pt x="825093" y="0"/>
                </a:lnTo>
                <a:lnTo>
                  <a:pt x="816950" y="615"/>
                </a:lnTo>
                <a:lnTo>
                  <a:pt x="781759" y="29424"/>
                </a:lnTo>
                <a:lnTo>
                  <a:pt x="778319" y="55105"/>
                </a:lnTo>
                <a:lnTo>
                  <a:pt x="814412" y="55105"/>
                </a:lnTo>
                <a:lnTo>
                  <a:pt x="814412" y="49161"/>
                </a:lnTo>
                <a:lnTo>
                  <a:pt x="815378" y="41127"/>
                </a:lnTo>
                <a:lnTo>
                  <a:pt x="818392" y="34558"/>
                </a:lnTo>
                <a:lnTo>
                  <a:pt x="823633" y="30125"/>
                </a:lnTo>
                <a:lnTo>
                  <a:pt x="831278" y="28498"/>
                </a:lnTo>
                <a:lnTo>
                  <a:pt x="842996" y="28498"/>
                </a:lnTo>
                <a:lnTo>
                  <a:pt x="844334" y="2374"/>
                </a:lnTo>
                <a:lnTo>
                  <a:pt x="839343" y="1193"/>
                </a:lnTo>
                <a:lnTo>
                  <a:pt x="833170" y="0"/>
                </a:lnTo>
                <a:close/>
              </a:path>
              <a:path w="1465580" h="173989">
                <a:moveTo>
                  <a:pt x="764610" y="30873"/>
                </a:moveTo>
                <a:lnTo>
                  <a:pt x="758367" y="30873"/>
                </a:lnTo>
                <a:lnTo>
                  <a:pt x="761695" y="31584"/>
                </a:lnTo>
                <a:lnTo>
                  <a:pt x="764298" y="32537"/>
                </a:lnTo>
                <a:lnTo>
                  <a:pt x="764610" y="30873"/>
                </a:lnTo>
                <a:close/>
              </a:path>
              <a:path w="1465580" h="173989">
                <a:moveTo>
                  <a:pt x="842996" y="28498"/>
                </a:moveTo>
                <a:lnTo>
                  <a:pt x="836028" y="28498"/>
                </a:lnTo>
                <a:lnTo>
                  <a:pt x="839825" y="29209"/>
                </a:lnTo>
                <a:lnTo>
                  <a:pt x="842911" y="30162"/>
                </a:lnTo>
                <a:lnTo>
                  <a:pt x="842996" y="28498"/>
                </a:lnTo>
                <a:close/>
              </a:path>
              <a:path w="1465580" h="173989">
                <a:moveTo>
                  <a:pt x="906551" y="52489"/>
                </a:moveTo>
                <a:lnTo>
                  <a:pt x="862087" y="72439"/>
                </a:lnTo>
                <a:lnTo>
                  <a:pt x="847902" y="114477"/>
                </a:lnTo>
                <a:lnTo>
                  <a:pt x="852043" y="139045"/>
                </a:lnTo>
                <a:lnTo>
                  <a:pt x="864107" y="157668"/>
                </a:lnTo>
                <a:lnTo>
                  <a:pt x="883564" y="169479"/>
                </a:lnTo>
                <a:lnTo>
                  <a:pt x="909878" y="173608"/>
                </a:lnTo>
                <a:lnTo>
                  <a:pt x="921388" y="173159"/>
                </a:lnTo>
                <a:lnTo>
                  <a:pt x="932321" y="171797"/>
                </a:lnTo>
                <a:lnTo>
                  <a:pt x="942600" y="169479"/>
                </a:lnTo>
                <a:lnTo>
                  <a:pt x="951915" y="166242"/>
                </a:lnTo>
                <a:lnTo>
                  <a:pt x="948135" y="146773"/>
                </a:lnTo>
                <a:lnTo>
                  <a:pt x="915111" y="146773"/>
                </a:lnTo>
                <a:lnTo>
                  <a:pt x="903008" y="145426"/>
                </a:lnTo>
                <a:lnTo>
                  <a:pt x="892754" y="141341"/>
                </a:lnTo>
                <a:lnTo>
                  <a:pt x="885484" y="134450"/>
                </a:lnTo>
                <a:lnTo>
                  <a:pt x="882332" y="124688"/>
                </a:lnTo>
                <a:lnTo>
                  <a:pt x="957148" y="124688"/>
                </a:lnTo>
                <a:lnTo>
                  <a:pt x="957618" y="122072"/>
                </a:lnTo>
                <a:lnTo>
                  <a:pt x="958329" y="116611"/>
                </a:lnTo>
                <a:lnTo>
                  <a:pt x="958329" y="110439"/>
                </a:lnTo>
                <a:lnTo>
                  <a:pt x="956941" y="99987"/>
                </a:lnTo>
                <a:lnTo>
                  <a:pt x="882091" y="99987"/>
                </a:lnTo>
                <a:lnTo>
                  <a:pt x="883843" y="92306"/>
                </a:lnTo>
                <a:lnTo>
                  <a:pt x="887910" y="84670"/>
                </a:lnTo>
                <a:lnTo>
                  <a:pt x="894649" y="78816"/>
                </a:lnTo>
                <a:lnTo>
                  <a:pt x="904417" y="76479"/>
                </a:lnTo>
                <a:lnTo>
                  <a:pt x="949321" y="76479"/>
                </a:lnTo>
                <a:lnTo>
                  <a:pt x="946513" y="70686"/>
                </a:lnTo>
                <a:lnTo>
                  <a:pt x="930474" y="57502"/>
                </a:lnTo>
                <a:lnTo>
                  <a:pt x="906551" y="52489"/>
                </a:lnTo>
                <a:close/>
              </a:path>
              <a:path w="1465580" h="173989">
                <a:moveTo>
                  <a:pt x="947166" y="141782"/>
                </a:moveTo>
                <a:lnTo>
                  <a:pt x="939783" y="143966"/>
                </a:lnTo>
                <a:lnTo>
                  <a:pt x="932114" y="145526"/>
                </a:lnTo>
                <a:lnTo>
                  <a:pt x="923957" y="146461"/>
                </a:lnTo>
                <a:lnTo>
                  <a:pt x="915111" y="146773"/>
                </a:lnTo>
                <a:lnTo>
                  <a:pt x="948135" y="146773"/>
                </a:lnTo>
                <a:lnTo>
                  <a:pt x="947166" y="141782"/>
                </a:lnTo>
                <a:close/>
              </a:path>
              <a:path w="1465580" h="173989">
                <a:moveTo>
                  <a:pt x="949321" y="76479"/>
                </a:moveTo>
                <a:lnTo>
                  <a:pt x="904417" y="76479"/>
                </a:lnTo>
                <a:lnTo>
                  <a:pt x="914622" y="78916"/>
                </a:lnTo>
                <a:lnTo>
                  <a:pt x="920862" y="84937"/>
                </a:lnTo>
                <a:lnTo>
                  <a:pt x="923986" y="92606"/>
                </a:lnTo>
                <a:lnTo>
                  <a:pt x="924839" y="99987"/>
                </a:lnTo>
                <a:lnTo>
                  <a:pt x="956941" y="99987"/>
                </a:lnTo>
                <a:lnTo>
                  <a:pt x="955516" y="89259"/>
                </a:lnTo>
                <a:lnTo>
                  <a:pt x="949321" y="76479"/>
                </a:lnTo>
                <a:close/>
              </a:path>
              <a:path w="1465580" h="173989">
                <a:moveTo>
                  <a:pt x="1039672" y="52489"/>
                </a:moveTo>
                <a:lnTo>
                  <a:pt x="1011044" y="57361"/>
                </a:lnTo>
                <a:lnTo>
                  <a:pt x="990212" y="70627"/>
                </a:lnTo>
                <a:lnTo>
                  <a:pt x="977486" y="90261"/>
                </a:lnTo>
                <a:lnTo>
                  <a:pt x="973175" y="114236"/>
                </a:lnTo>
                <a:lnTo>
                  <a:pt x="977510" y="138842"/>
                </a:lnTo>
                <a:lnTo>
                  <a:pt x="989860" y="157548"/>
                </a:lnTo>
                <a:lnTo>
                  <a:pt x="1009244" y="169441"/>
                </a:lnTo>
                <a:lnTo>
                  <a:pt x="1034681" y="173608"/>
                </a:lnTo>
                <a:lnTo>
                  <a:pt x="1044639" y="173189"/>
                </a:lnTo>
                <a:lnTo>
                  <a:pt x="1053592" y="172035"/>
                </a:lnTo>
                <a:lnTo>
                  <a:pt x="1061163" y="170303"/>
                </a:lnTo>
                <a:lnTo>
                  <a:pt x="1066977" y="168147"/>
                </a:lnTo>
                <a:lnTo>
                  <a:pt x="1063319" y="145351"/>
                </a:lnTo>
                <a:lnTo>
                  <a:pt x="1042047" y="145351"/>
                </a:lnTo>
                <a:lnTo>
                  <a:pt x="1029659" y="143239"/>
                </a:lnTo>
                <a:lnTo>
                  <a:pt x="1019543" y="137007"/>
                </a:lnTo>
                <a:lnTo>
                  <a:pt x="1012722" y="126813"/>
                </a:lnTo>
                <a:lnTo>
                  <a:pt x="1010221" y="112814"/>
                </a:lnTo>
                <a:lnTo>
                  <a:pt x="1012309" y="99714"/>
                </a:lnTo>
                <a:lnTo>
                  <a:pt x="1018563" y="89420"/>
                </a:lnTo>
                <a:lnTo>
                  <a:pt x="1028425" y="82688"/>
                </a:lnTo>
                <a:lnTo>
                  <a:pt x="1041336" y="80276"/>
                </a:lnTo>
                <a:lnTo>
                  <a:pt x="1062272" y="80276"/>
                </a:lnTo>
                <a:lnTo>
                  <a:pt x="1067219" y="56997"/>
                </a:lnTo>
                <a:lnTo>
                  <a:pt x="1061046" y="55092"/>
                </a:lnTo>
                <a:lnTo>
                  <a:pt x="1054160" y="53676"/>
                </a:lnTo>
                <a:lnTo>
                  <a:pt x="1046916" y="52793"/>
                </a:lnTo>
                <a:lnTo>
                  <a:pt x="1039672" y="52489"/>
                </a:lnTo>
                <a:close/>
              </a:path>
              <a:path w="1465580" h="173989">
                <a:moveTo>
                  <a:pt x="1062710" y="141554"/>
                </a:moveTo>
                <a:lnTo>
                  <a:pt x="1057249" y="143929"/>
                </a:lnTo>
                <a:lnTo>
                  <a:pt x="1050594" y="145351"/>
                </a:lnTo>
                <a:lnTo>
                  <a:pt x="1063319" y="145351"/>
                </a:lnTo>
                <a:lnTo>
                  <a:pt x="1062710" y="141554"/>
                </a:lnTo>
                <a:close/>
              </a:path>
              <a:path w="1465580" h="173989">
                <a:moveTo>
                  <a:pt x="1062272" y="80276"/>
                </a:moveTo>
                <a:lnTo>
                  <a:pt x="1050836" y="80276"/>
                </a:lnTo>
                <a:lnTo>
                  <a:pt x="1057249" y="81940"/>
                </a:lnTo>
                <a:lnTo>
                  <a:pt x="1061516" y="83832"/>
                </a:lnTo>
                <a:lnTo>
                  <a:pt x="1062272" y="80276"/>
                </a:lnTo>
                <a:close/>
              </a:path>
              <a:path w="1465580" h="173989">
                <a:moveTo>
                  <a:pt x="1130084" y="81699"/>
                </a:moveTo>
                <a:lnTo>
                  <a:pt x="1094689" y="81699"/>
                </a:lnTo>
                <a:lnTo>
                  <a:pt x="1094689" y="129197"/>
                </a:lnTo>
                <a:lnTo>
                  <a:pt x="1109803" y="167699"/>
                </a:lnTo>
                <a:lnTo>
                  <a:pt x="1131976" y="173608"/>
                </a:lnTo>
                <a:lnTo>
                  <a:pt x="1141958" y="173608"/>
                </a:lnTo>
                <a:lnTo>
                  <a:pt x="1150747" y="172186"/>
                </a:lnTo>
                <a:lnTo>
                  <a:pt x="1155255" y="170522"/>
                </a:lnTo>
                <a:lnTo>
                  <a:pt x="1155022" y="144157"/>
                </a:lnTo>
                <a:lnTo>
                  <a:pt x="1133640" y="144157"/>
                </a:lnTo>
                <a:lnTo>
                  <a:pt x="1130084" y="137744"/>
                </a:lnTo>
                <a:lnTo>
                  <a:pt x="1130084" y="81699"/>
                </a:lnTo>
                <a:close/>
              </a:path>
              <a:path w="1465580" h="173989">
                <a:moveTo>
                  <a:pt x="1155014" y="143205"/>
                </a:moveTo>
                <a:lnTo>
                  <a:pt x="1151686" y="143929"/>
                </a:lnTo>
                <a:lnTo>
                  <a:pt x="1149311" y="144157"/>
                </a:lnTo>
                <a:lnTo>
                  <a:pt x="1155022" y="144157"/>
                </a:lnTo>
                <a:lnTo>
                  <a:pt x="1155014" y="143205"/>
                </a:lnTo>
                <a:close/>
              </a:path>
              <a:path w="1465580" h="173989">
                <a:moveTo>
                  <a:pt x="1155966" y="55105"/>
                </a:moveTo>
                <a:lnTo>
                  <a:pt x="1079258" y="55105"/>
                </a:lnTo>
                <a:lnTo>
                  <a:pt x="1079258" y="81699"/>
                </a:lnTo>
                <a:lnTo>
                  <a:pt x="1155966" y="81699"/>
                </a:lnTo>
                <a:lnTo>
                  <a:pt x="1155966" y="55105"/>
                </a:lnTo>
                <a:close/>
              </a:path>
              <a:path w="1465580" h="173989">
                <a:moveTo>
                  <a:pt x="1130084" y="23748"/>
                </a:moveTo>
                <a:lnTo>
                  <a:pt x="1094689" y="33489"/>
                </a:lnTo>
                <a:lnTo>
                  <a:pt x="1094689" y="55105"/>
                </a:lnTo>
                <a:lnTo>
                  <a:pt x="1130084" y="55105"/>
                </a:lnTo>
                <a:lnTo>
                  <a:pt x="1130084" y="23748"/>
                </a:lnTo>
                <a:close/>
              </a:path>
              <a:path w="1465580" h="173989">
                <a:moveTo>
                  <a:pt x="1212938" y="55105"/>
                </a:moveTo>
                <a:lnTo>
                  <a:pt x="1176845" y="55105"/>
                </a:lnTo>
                <a:lnTo>
                  <a:pt x="1176845" y="171234"/>
                </a:lnTo>
                <a:lnTo>
                  <a:pt x="1212938" y="171234"/>
                </a:lnTo>
                <a:lnTo>
                  <a:pt x="1212938" y="55105"/>
                </a:lnTo>
                <a:close/>
              </a:path>
              <a:path w="1465580" h="173989">
                <a:moveTo>
                  <a:pt x="1195120" y="4749"/>
                </a:moveTo>
                <a:lnTo>
                  <a:pt x="1187208" y="6133"/>
                </a:lnTo>
                <a:lnTo>
                  <a:pt x="1181144" y="9944"/>
                </a:lnTo>
                <a:lnTo>
                  <a:pt x="1177261" y="15669"/>
                </a:lnTo>
                <a:lnTo>
                  <a:pt x="1175892" y="22796"/>
                </a:lnTo>
                <a:lnTo>
                  <a:pt x="1177220" y="29829"/>
                </a:lnTo>
                <a:lnTo>
                  <a:pt x="1180995" y="35569"/>
                </a:lnTo>
                <a:lnTo>
                  <a:pt x="1186908" y="39437"/>
                </a:lnTo>
                <a:lnTo>
                  <a:pt x="1194650" y="40855"/>
                </a:lnTo>
                <a:lnTo>
                  <a:pt x="1202804" y="39437"/>
                </a:lnTo>
                <a:lnTo>
                  <a:pt x="1208928" y="35569"/>
                </a:lnTo>
                <a:lnTo>
                  <a:pt x="1212781" y="29829"/>
                </a:lnTo>
                <a:lnTo>
                  <a:pt x="1214120" y="22796"/>
                </a:lnTo>
                <a:lnTo>
                  <a:pt x="1212692" y="15669"/>
                </a:lnTo>
                <a:lnTo>
                  <a:pt x="1208901" y="9944"/>
                </a:lnTo>
                <a:lnTo>
                  <a:pt x="1202970" y="6133"/>
                </a:lnTo>
                <a:lnTo>
                  <a:pt x="1195120" y="4749"/>
                </a:lnTo>
                <a:close/>
              </a:path>
              <a:path w="1465580" h="173989">
                <a:moveTo>
                  <a:pt x="1267561" y="55105"/>
                </a:moveTo>
                <a:lnTo>
                  <a:pt x="1228369" y="55105"/>
                </a:lnTo>
                <a:lnTo>
                  <a:pt x="1270647" y="171234"/>
                </a:lnTo>
                <a:lnTo>
                  <a:pt x="1306741" y="171234"/>
                </a:lnTo>
                <a:lnTo>
                  <a:pt x="1319383" y="137274"/>
                </a:lnTo>
                <a:lnTo>
                  <a:pt x="1289875" y="137274"/>
                </a:lnTo>
                <a:lnTo>
                  <a:pt x="1288417" y="130253"/>
                </a:lnTo>
                <a:lnTo>
                  <a:pt x="1286889" y="123321"/>
                </a:lnTo>
                <a:lnTo>
                  <a:pt x="1285196" y="116302"/>
                </a:lnTo>
                <a:lnTo>
                  <a:pt x="1283233" y="109016"/>
                </a:lnTo>
                <a:lnTo>
                  <a:pt x="1267561" y="55105"/>
                </a:lnTo>
                <a:close/>
              </a:path>
              <a:path w="1465580" h="173989">
                <a:moveTo>
                  <a:pt x="1349971" y="55105"/>
                </a:moveTo>
                <a:lnTo>
                  <a:pt x="1311973" y="55105"/>
                </a:lnTo>
                <a:lnTo>
                  <a:pt x="1297000" y="109016"/>
                </a:lnTo>
                <a:lnTo>
                  <a:pt x="1295159" y="116335"/>
                </a:lnTo>
                <a:lnTo>
                  <a:pt x="1293513" y="123412"/>
                </a:lnTo>
                <a:lnTo>
                  <a:pt x="1292010" y="130355"/>
                </a:lnTo>
                <a:lnTo>
                  <a:pt x="1290599" y="137274"/>
                </a:lnTo>
                <a:lnTo>
                  <a:pt x="1319383" y="137274"/>
                </a:lnTo>
                <a:lnTo>
                  <a:pt x="1349971" y="55105"/>
                </a:lnTo>
                <a:close/>
              </a:path>
              <a:path w="1465580" h="173989">
                <a:moveTo>
                  <a:pt x="1413179" y="52489"/>
                </a:moveTo>
                <a:lnTo>
                  <a:pt x="1368715" y="72439"/>
                </a:lnTo>
                <a:lnTo>
                  <a:pt x="1354531" y="114477"/>
                </a:lnTo>
                <a:lnTo>
                  <a:pt x="1358671" y="139045"/>
                </a:lnTo>
                <a:lnTo>
                  <a:pt x="1370736" y="157668"/>
                </a:lnTo>
                <a:lnTo>
                  <a:pt x="1390192" y="169479"/>
                </a:lnTo>
                <a:lnTo>
                  <a:pt x="1416507" y="173608"/>
                </a:lnTo>
                <a:lnTo>
                  <a:pt x="1428017" y="173159"/>
                </a:lnTo>
                <a:lnTo>
                  <a:pt x="1438949" y="171797"/>
                </a:lnTo>
                <a:lnTo>
                  <a:pt x="1449228" y="169479"/>
                </a:lnTo>
                <a:lnTo>
                  <a:pt x="1458544" y="166242"/>
                </a:lnTo>
                <a:lnTo>
                  <a:pt x="1454763" y="146773"/>
                </a:lnTo>
                <a:lnTo>
                  <a:pt x="1421739" y="146773"/>
                </a:lnTo>
                <a:lnTo>
                  <a:pt x="1409636" y="145426"/>
                </a:lnTo>
                <a:lnTo>
                  <a:pt x="1399382" y="141341"/>
                </a:lnTo>
                <a:lnTo>
                  <a:pt x="1392112" y="134450"/>
                </a:lnTo>
                <a:lnTo>
                  <a:pt x="1388960" y="124688"/>
                </a:lnTo>
                <a:lnTo>
                  <a:pt x="1463776" y="124688"/>
                </a:lnTo>
                <a:lnTo>
                  <a:pt x="1464246" y="122072"/>
                </a:lnTo>
                <a:lnTo>
                  <a:pt x="1464957" y="116611"/>
                </a:lnTo>
                <a:lnTo>
                  <a:pt x="1464957" y="110439"/>
                </a:lnTo>
                <a:lnTo>
                  <a:pt x="1463569" y="99987"/>
                </a:lnTo>
                <a:lnTo>
                  <a:pt x="1388719" y="99987"/>
                </a:lnTo>
                <a:lnTo>
                  <a:pt x="1390472" y="92306"/>
                </a:lnTo>
                <a:lnTo>
                  <a:pt x="1394539" y="84670"/>
                </a:lnTo>
                <a:lnTo>
                  <a:pt x="1401278" y="78816"/>
                </a:lnTo>
                <a:lnTo>
                  <a:pt x="1411046" y="76479"/>
                </a:lnTo>
                <a:lnTo>
                  <a:pt x="1455949" y="76479"/>
                </a:lnTo>
                <a:lnTo>
                  <a:pt x="1453141" y="70686"/>
                </a:lnTo>
                <a:lnTo>
                  <a:pt x="1437102" y="57502"/>
                </a:lnTo>
                <a:lnTo>
                  <a:pt x="1413179" y="52489"/>
                </a:lnTo>
                <a:close/>
              </a:path>
              <a:path w="1465580" h="173989">
                <a:moveTo>
                  <a:pt x="1453794" y="141782"/>
                </a:moveTo>
                <a:lnTo>
                  <a:pt x="1446412" y="143966"/>
                </a:lnTo>
                <a:lnTo>
                  <a:pt x="1438743" y="145526"/>
                </a:lnTo>
                <a:lnTo>
                  <a:pt x="1430586" y="146461"/>
                </a:lnTo>
                <a:lnTo>
                  <a:pt x="1421739" y="146773"/>
                </a:lnTo>
                <a:lnTo>
                  <a:pt x="1454763" y="146773"/>
                </a:lnTo>
                <a:lnTo>
                  <a:pt x="1453794" y="141782"/>
                </a:lnTo>
                <a:close/>
              </a:path>
              <a:path w="1465580" h="173989">
                <a:moveTo>
                  <a:pt x="1455949" y="76479"/>
                </a:moveTo>
                <a:lnTo>
                  <a:pt x="1411046" y="76479"/>
                </a:lnTo>
                <a:lnTo>
                  <a:pt x="1421250" y="78916"/>
                </a:lnTo>
                <a:lnTo>
                  <a:pt x="1427491" y="84937"/>
                </a:lnTo>
                <a:lnTo>
                  <a:pt x="1430614" y="92606"/>
                </a:lnTo>
                <a:lnTo>
                  <a:pt x="1431467" y="99987"/>
                </a:lnTo>
                <a:lnTo>
                  <a:pt x="1463569" y="99987"/>
                </a:lnTo>
                <a:lnTo>
                  <a:pt x="1462144" y="89259"/>
                </a:lnTo>
                <a:lnTo>
                  <a:pt x="1455949" y="7647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58920" y="5464571"/>
            <a:ext cx="1494155" cy="173990"/>
          </a:xfrm>
          <a:custGeom>
            <a:avLst/>
            <a:gdLst/>
            <a:ahLst/>
            <a:cxnLst/>
            <a:rect l="l" t="t" r="r" b="b"/>
            <a:pathLst>
              <a:path w="1494154" h="173989">
                <a:moveTo>
                  <a:pt x="36093" y="11163"/>
                </a:moveTo>
                <a:lnTo>
                  <a:pt x="0" y="11163"/>
                </a:lnTo>
                <a:lnTo>
                  <a:pt x="0" y="171234"/>
                </a:lnTo>
                <a:lnTo>
                  <a:pt x="99745" y="171234"/>
                </a:lnTo>
                <a:lnTo>
                  <a:pt x="99745" y="140830"/>
                </a:lnTo>
                <a:lnTo>
                  <a:pt x="36093" y="140830"/>
                </a:lnTo>
                <a:lnTo>
                  <a:pt x="36093" y="11163"/>
                </a:lnTo>
                <a:close/>
              </a:path>
              <a:path w="1494154" h="173989">
                <a:moveTo>
                  <a:pt x="170751" y="52489"/>
                </a:moveTo>
                <a:lnTo>
                  <a:pt x="126280" y="72439"/>
                </a:lnTo>
                <a:lnTo>
                  <a:pt x="112090" y="114477"/>
                </a:lnTo>
                <a:lnTo>
                  <a:pt x="116232" y="139045"/>
                </a:lnTo>
                <a:lnTo>
                  <a:pt x="128301" y="157668"/>
                </a:lnTo>
                <a:lnTo>
                  <a:pt x="147762" y="169479"/>
                </a:lnTo>
                <a:lnTo>
                  <a:pt x="174078" y="173608"/>
                </a:lnTo>
                <a:lnTo>
                  <a:pt x="185588" y="173159"/>
                </a:lnTo>
                <a:lnTo>
                  <a:pt x="196521" y="171797"/>
                </a:lnTo>
                <a:lnTo>
                  <a:pt x="206800" y="169479"/>
                </a:lnTo>
                <a:lnTo>
                  <a:pt x="216115" y="166242"/>
                </a:lnTo>
                <a:lnTo>
                  <a:pt x="212335" y="146773"/>
                </a:lnTo>
                <a:lnTo>
                  <a:pt x="179298" y="146773"/>
                </a:lnTo>
                <a:lnTo>
                  <a:pt x="167201" y="145426"/>
                </a:lnTo>
                <a:lnTo>
                  <a:pt x="156948" y="141341"/>
                </a:lnTo>
                <a:lnTo>
                  <a:pt x="149678" y="134450"/>
                </a:lnTo>
                <a:lnTo>
                  <a:pt x="146532" y="124688"/>
                </a:lnTo>
                <a:lnTo>
                  <a:pt x="221335" y="124688"/>
                </a:lnTo>
                <a:lnTo>
                  <a:pt x="221818" y="122072"/>
                </a:lnTo>
                <a:lnTo>
                  <a:pt x="222529" y="116611"/>
                </a:lnTo>
                <a:lnTo>
                  <a:pt x="222529" y="110439"/>
                </a:lnTo>
                <a:lnTo>
                  <a:pt x="221141" y="99987"/>
                </a:lnTo>
                <a:lnTo>
                  <a:pt x="146291" y="99987"/>
                </a:lnTo>
                <a:lnTo>
                  <a:pt x="148043" y="92306"/>
                </a:lnTo>
                <a:lnTo>
                  <a:pt x="152111" y="84670"/>
                </a:lnTo>
                <a:lnTo>
                  <a:pt x="158850" y="78816"/>
                </a:lnTo>
                <a:lnTo>
                  <a:pt x="168617" y="76479"/>
                </a:lnTo>
                <a:lnTo>
                  <a:pt x="213521" y="76479"/>
                </a:lnTo>
                <a:lnTo>
                  <a:pt x="210713" y="70686"/>
                </a:lnTo>
                <a:lnTo>
                  <a:pt x="194674" y="57502"/>
                </a:lnTo>
                <a:lnTo>
                  <a:pt x="170751" y="52489"/>
                </a:lnTo>
                <a:close/>
              </a:path>
              <a:path w="1494154" h="173989">
                <a:moveTo>
                  <a:pt x="211366" y="141782"/>
                </a:moveTo>
                <a:lnTo>
                  <a:pt x="203983" y="143966"/>
                </a:lnTo>
                <a:lnTo>
                  <a:pt x="196313" y="145526"/>
                </a:lnTo>
                <a:lnTo>
                  <a:pt x="188152" y="146461"/>
                </a:lnTo>
                <a:lnTo>
                  <a:pt x="179298" y="146773"/>
                </a:lnTo>
                <a:lnTo>
                  <a:pt x="212335" y="146773"/>
                </a:lnTo>
                <a:lnTo>
                  <a:pt x="211366" y="141782"/>
                </a:lnTo>
                <a:close/>
              </a:path>
              <a:path w="1494154" h="173989">
                <a:moveTo>
                  <a:pt x="213521" y="76479"/>
                </a:moveTo>
                <a:lnTo>
                  <a:pt x="168617" y="76479"/>
                </a:lnTo>
                <a:lnTo>
                  <a:pt x="178822" y="78916"/>
                </a:lnTo>
                <a:lnTo>
                  <a:pt x="185062" y="84937"/>
                </a:lnTo>
                <a:lnTo>
                  <a:pt x="188186" y="92606"/>
                </a:lnTo>
                <a:lnTo>
                  <a:pt x="189039" y="99987"/>
                </a:lnTo>
                <a:lnTo>
                  <a:pt x="221141" y="99987"/>
                </a:lnTo>
                <a:lnTo>
                  <a:pt x="219716" y="89259"/>
                </a:lnTo>
                <a:lnTo>
                  <a:pt x="213521" y="76479"/>
                </a:lnTo>
                <a:close/>
              </a:path>
              <a:path w="1494154" h="173989">
                <a:moveTo>
                  <a:pt x="334457" y="77190"/>
                </a:moveTo>
                <a:lnTo>
                  <a:pt x="282829" y="77190"/>
                </a:lnTo>
                <a:lnTo>
                  <a:pt x="293642" y="78663"/>
                </a:lnTo>
                <a:lnTo>
                  <a:pt x="300072" y="82386"/>
                </a:lnTo>
                <a:lnTo>
                  <a:pt x="303163" y="87311"/>
                </a:lnTo>
                <a:lnTo>
                  <a:pt x="303961" y="92392"/>
                </a:lnTo>
                <a:lnTo>
                  <a:pt x="303961" y="93814"/>
                </a:lnTo>
                <a:lnTo>
                  <a:pt x="275979" y="96512"/>
                </a:lnTo>
                <a:lnTo>
                  <a:pt x="254474" y="104709"/>
                </a:lnTo>
                <a:lnTo>
                  <a:pt x="240673" y="118562"/>
                </a:lnTo>
                <a:lnTo>
                  <a:pt x="235800" y="138226"/>
                </a:lnTo>
                <a:lnTo>
                  <a:pt x="238357" y="151604"/>
                </a:lnTo>
                <a:lnTo>
                  <a:pt x="245745" y="162982"/>
                </a:lnTo>
                <a:lnTo>
                  <a:pt x="257542" y="170888"/>
                </a:lnTo>
                <a:lnTo>
                  <a:pt x="273329" y="173850"/>
                </a:lnTo>
                <a:lnTo>
                  <a:pt x="283262" y="172925"/>
                </a:lnTo>
                <a:lnTo>
                  <a:pt x="292263" y="170197"/>
                </a:lnTo>
                <a:lnTo>
                  <a:pt x="300109" y="165733"/>
                </a:lnTo>
                <a:lnTo>
                  <a:pt x="306578" y="159600"/>
                </a:lnTo>
                <a:lnTo>
                  <a:pt x="340533" y="159600"/>
                </a:lnTo>
                <a:lnTo>
                  <a:pt x="340474" y="158915"/>
                </a:lnTo>
                <a:lnTo>
                  <a:pt x="340165" y="151604"/>
                </a:lnTo>
                <a:lnTo>
                  <a:pt x="340118" y="148437"/>
                </a:lnTo>
                <a:lnTo>
                  <a:pt x="277596" y="148437"/>
                </a:lnTo>
                <a:lnTo>
                  <a:pt x="271424" y="143929"/>
                </a:lnTo>
                <a:lnTo>
                  <a:pt x="271424" y="134658"/>
                </a:lnTo>
                <a:lnTo>
                  <a:pt x="274021" y="125992"/>
                </a:lnTo>
                <a:lnTo>
                  <a:pt x="281158" y="120351"/>
                </a:lnTo>
                <a:lnTo>
                  <a:pt x="291859" y="117291"/>
                </a:lnTo>
                <a:lnTo>
                  <a:pt x="305142" y="116370"/>
                </a:lnTo>
                <a:lnTo>
                  <a:pt x="340055" y="116370"/>
                </a:lnTo>
                <a:lnTo>
                  <a:pt x="340055" y="102603"/>
                </a:lnTo>
                <a:lnTo>
                  <a:pt x="337559" y="83108"/>
                </a:lnTo>
                <a:lnTo>
                  <a:pt x="334457" y="77190"/>
                </a:lnTo>
                <a:close/>
              </a:path>
              <a:path w="1494154" h="173989">
                <a:moveTo>
                  <a:pt x="340533" y="159600"/>
                </a:moveTo>
                <a:lnTo>
                  <a:pt x="307289" y="159600"/>
                </a:lnTo>
                <a:lnTo>
                  <a:pt x="309422" y="171234"/>
                </a:lnTo>
                <a:lnTo>
                  <a:pt x="341960" y="171234"/>
                </a:lnTo>
                <a:lnTo>
                  <a:pt x="341062" y="165686"/>
                </a:lnTo>
                <a:lnTo>
                  <a:pt x="340533" y="159600"/>
                </a:lnTo>
                <a:close/>
              </a:path>
              <a:path w="1494154" h="173989">
                <a:moveTo>
                  <a:pt x="340055" y="116370"/>
                </a:moveTo>
                <a:lnTo>
                  <a:pt x="305142" y="116370"/>
                </a:lnTo>
                <a:lnTo>
                  <a:pt x="305142" y="131102"/>
                </a:lnTo>
                <a:lnTo>
                  <a:pt x="304914" y="133235"/>
                </a:lnTo>
                <a:lnTo>
                  <a:pt x="304431" y="135140"/>
                </a:lnTo>
                <a:lnTo>
                  <a:pt x="302056" y="142493"/>
                </a:lnTo>
                <a:lnTo>
                  <a:pt x="294462" y="148437"/>
                </a:lnTo>
                <a:lnTo>
                  <a:pt x="340118" y="148437"/>
                </a:lnTo>
                <a:lnTo>
                  <a:pt x="340055" y="116370"/>
                </a:lnTo>
                <a:close/>
              </a:path>
              <a:path w="1494154" h="173989">
                <a:moveTo>
                  <a:pt x="289229" y="52247"/>
                </a:moveTo>
                <a:lnTo>
                  <a:pt x="274399" y="53246"/>
                </a:lnTo>
                <a:lnTo>
                  <a:pt x="261772" y="55783"/>
                </a:lnTo>
                <a:lnTo>
                  <a:pt x="251592" y="59164"/>
                </a:lnTo>
                <a:lnTo>
                  <a:pt x="244106" y="62699"/>
                </a:lnTo>
                <a:lnTo>
                  <a:pt x="250761" y="85978"/>
                </a:lnTo>
                <a:lnTo>
                  <a:pt x="257306" y="82601"/>
                </a:lnTo>
                <a:lnTo>
                  <a:pt x="265190" y="79803"/>
                </a:lnTo>
                <a:lnTo>
                  <a:pt x="273876" y="77895"/>
                </a:lnTo>
                <a:lnTo>
                  <a:pt x="282829" y="77190"/>
                </a:lnTo>
                <a:lnTo>
                  <a:pt x="334457" y="77190"/>
                </a:lnTo>
                <a:lnTo>
                  <a:pt x="329163" y="67090"/>
                </a:lnTo>
                <a:lnTo>
                  <a:pt x="313507" y="56240"/>
                </a:lnTo>
                <a:lnTo>
                  <a:pt x="289229" y="52247"/>
                </a:lnTo>
                <a:close/>
              </a:path>
              <a:path w="1494154" h="173989">
                <a:moveTo>
                  <a:pt x="366801" y="139890"/>
                </a:moveTo>
                <a:lnTo>
                  <a:pt x="386875" y="173218"/>
                </a:lnTo>
                <a:lnTo>
                  <a:pt x="397916" y="173850"/>
                </a:lnTo>
                <a:lnTo>
                  <a:pt x="419771" y="171022"/>
                </a:lnTo>
                <a:lnTo>
                  <a:pt x="435435" y="163161"/>
                </a:lnTo>
                <a:lnTo>
                  <a:pt x="444865" y="151202"/>
                </a:lnTo>
                <a:lnTo>
                  <a:pt x="445441" y="148437"/>
                </a:lnTo>
                <a:lnTo>
                  <a:pt x="397916" y="148437"/>
                </a:lnTo>
                <a:lnTo>
                  <a:pt x="389477" y="147670"/>
                </a:lnTo>
                <a:lnTo>
                  <a:pt x="380839" y="145678"/>
                </a:lnTo>
                <a:lnTo>
                  <a:pt x="372961" y="142929"/>
                </a:lnTo>
                <a:lnTo>
                  <a:pt x="366801" y="139890"/>
                </a:lnTo>
                <a:close/>
              </a:path>
              <a:path w="1494154" h="173989">
                <a:moveTo>
                  <a:pt x="410502" y="52247"/>
                </a:moveTo>
                <a:lnTo>
                  <a:pt x="390991" y="55150"/>
                </a:lnTo>
                <a:lnTo>
                  <a:pt x="376089" y="63176"/>
                </a:lnTo>
                <a:lnTo>
                  <a:pt x="366576" y="75297"/>
                </a:lnTo>
                <a:lnTo>
                  <a:pt x="363232" y="90487"/>
                </a:lnTo>
                <a:lnTo>
                  <a:pt x="364925" y="100619"/>
                </a:lnTo>
                <a:lnTo>
                  <a:pt x="370689" y="110082"/>
                </a:lnTo>
                <a:lnTo>
                  <a:pt x="381036" y="118474"/>
                </a:lnTo>
                <a:lnTo>
                  <a:pt x="396481" y="125399"/>
                </a:lnTo>
                <a:lnTo>
                  <a:pt x="409790" y="129908"/>
                </a:lnTo>
                <a:lnTo>
                  <a:pt x="413346" y="132765"/>
                </a:lnTo>
                <a:lnTo>
                  <a:pt x="413346" y="144868"/>
                </a:lnTo>
                <a:lnTo>
                  <a:pt x="408838" y="148437"/>
                </a:lnTo>
                <a:lnTo>
                  <a:pt x="445441" y="148437"/>
                </a:lnTo>
                <a:lnTo>
                  <a:pt x="448017" y="136080"/>
                </a:lnTo>
                <a:lnTo>
                  <a:pt x="446129" y="124436"/>
                </a:lnTo>
                <a:lnTo>
                  <a:pt x="440542" y="114682"/>
                </a:lnTo>
                <a:lnTo>
                  <a:pt x="430856" y="106664"/>
                </a:lnTo>
                <a:lnTo>
                  <a:pt x="416674" y="100228"/>
                </a:lnTo>
                <a:lnTo>
                  <a:pt x="402424" y="95237"/>
                </a:lnTo>
                <a:lnTo>
                  <a:pt x="397916" y="92392"/>
                </a:lnTo>
                <a:lnTo>
                  <a:pt x="397916" y="80987"/>
                </a:lnTo>
                <a:lnTo>
                  <a:pt x="402894" y="77419"/>
                </a:lnTo>
                <a:lnTo>
                  <a:pt x="438505" y="77419"/>
                </a:lnTo>
                <a:lnTo>
                  <a:pt x="443039" y="59143"/>
                </a:lnTo>
                <a:lnTo>
                  <a:pt x="436853" y="56560"/>
                </a:lnTo>
                <a:lnTo>
                  <a:pt x="429175" y="54357"/>
                </a:lnTo>
                <a:lnTo>
                  <a:pt x="420295" y="52823"/>
                </a:lnTo>
                <a:lnTo>
                  <a:pt x="410502" y="52247"/>
                </a:lnTo>
                <a:close/>
              </a:path>
              <a:path w="1494154" h="173989">
                <a:moveTo>
                  <a:pt x="438505" y="77419"/>
                </a:moveTo>
                <a:lnTo>
                  <a:pt x="411683" y="77419"/>
                </a:lnTo>
                <a:lnTo>
                  <a:pt x="418991" y="78058"/>
                </a:lnTo>
                <a:lnTo>
                  <a:pt x="425964" y="79679"/>
                </a:lnTo>
                <a:lnTo>
                  <a:pt x="432089" y="81834"/>
                </a:lnTo>
                <a:lnTo>
                  <a:pt x="436854" y="84073"/>
                </a:lnTo>
                <a:lnTo>
                  <a:pt x="438505" y="77419"/>
                </a:lnTo>
                <a:close/>
              </a:path>
              <a:path w="1494154" h="173989">
                <a:moveTo>
                  <a:pt x="509409" y="81699"/>
                </a:moveTo>
                <a:lnTo>
                  <a:pt x="474027" y="81699"/>
                </a:lnTo>
                <a:lnTo>
                  <a:pt x="474027" y="129197"/>
                </a:lnTo>
                <a:lnTo>
                  <a:pt x="489135" y="167699"/>
                </a:lnTo>
                <a:lnTo>
                  <a:pt x="511314" y="173608"/>
                </a:lnTo>
                <a:lnTo>
                  <a:pt x="521284" y="173608"/>
                </a:lnTo>
                <a:lnTo>
                  <a:pt x="530072" y="172186"/>
                </a:lnTo>
                <a:lnTo>
                  <a:pt x="534581" y="170522"/>
                </a:lnTo>
                <a:lnTo>
                  <a:pt x="534360" y="144157"/>
                </a:lnTo>
                <a:lnTo>
                  <a:pt x="512978" y="144157"/>
                </a:lnTo>
                <a:lnTo>
                  <a:pt x="509409" y="137744"/>
                </a:lnTo>
                <a:lnTo>
                  <a:pt x="509409" y="81699"/>
                </a:lnTo>
                <a:close/>
              </a:path>
              <a:path w="1494154" h="173989">
                <a:moveTo>
                  <a:pt x="534352" y="143205"/>
                </a:moveTo>
                <a:lnTo>
                  <a:pt x="531025" y="143929"/>
                </a:lnTo>
                <a:lnTo>
                  <a:pt x="528650" y="144157"/>
                </a:lnTo>
                <a:lnTo>
                  <a:pt x="534360" y="144157"/>
                </a:lnTo>
                <a:lnTo>
                  <a:pt x="534352" y="143205"/>
                </a:lnTo>
                <a:close/>
              </a:path>
              <a:path w="1494154" h="173989">
                <a:moveTo>
                  <a:pt x="535292" y="55105"/>
                </a:moveTo>
                <a:lnTo>
                  <a:pt x="458584" y="55105"/>
                </a:lnTo>
                <a:lnTo>
                  <a:pt x="458584" y="81699"/>
                </a:lnTo>
                <a:lnTo>
                  <a:pt x="535292" y="81699"/>
                </a:lnTo>
                <a:lnTo>
                  <a:pt x="535292" y="55105"/>
                </a:lnTo>
                <a:close/>
              </a:path>
              <a:path w="1494154" h="173989">
                <a:moveTo>
                  <a:pt x="509409" y="23748"/>
                </a:moveTo>
                <a:lnTo>
                  <a:pt x="474027" y="33489"/>
                </a:lnTo>
                <a:lnTo>
                  <a:pt x="474027" y="55105"/>
                </a:lnTo>
                <a:lnTo>
                  <a:pt x="509409" y="55105"/>
                </a:lnTo>
                <a:lnTo>
                  <a:pt x="509409" y="23748"/>
                </a:lnTo>
                <a:close/>
              </a:path>
              <a:path w="1494154" h="173989">
                <a:moveTo>
                  <a:pt x="656170" y="52489"/>
                </a:moveTo>
                <a:lnTo>
                  <a:pt x="611700" y="72439"/>
                </a:lnTo>
                <a:lnTo>
                  <a:pt x="597509" y="114477"/>
                </a:lnTo>
                <a:lnTo>
                  <a:pt x="601651" y="139045"/>
                </a:lnTo>
                <a:lnTo>
                  <a:pt x="613721" y="157668"/>
                </a:lnTo>
                <a:lnTo>
                  <a:pt x="633181" y="169479"/>
                </a:lnTo>
                <a:lnTo>
                  <a:pt x="659498" y="173608"/>
                </a:lnTo>
                <a:lnTo>
                  <a:pt x="671008" y="173159"/>
                </a:lnTo>
                <a:lnTo>
                  <a:pt x="681940" y="171797"/>
                </a:lnTo>
                <a:lnTo>
                  <a:pt x="692219" y="169479"/>
                </a:lnTo>
                <a:lnTo>
                  <a:pt x="701535" y="166242"/>
                </a:lnTo>
                <a:lnTo>
                  <a:pt x="697754" y="146773"/>
                </a:lnTo>
                <a:lnTo>
                  <a:pt x="664730" y="146773"/>
                </a:lnTo>
                <a:lnTo>
                  <a:pt x="652627" y="145426"/>
                </a:lnTo>
                <a:lnTo>
                  <a:pt x="642373" y="141341"/>
                </a:lnTo>
                <a:lnTo>
                  <a:pt x="635103" y="134450"/>
                </a:lnTo>
                <a:lnTo>
                  <a:pt x="631952" y="124688"/>
                </a:lnTo>
                <a:lnTo>
                  <a:pt x="706755" y="124688"/>
                </a:lnTo>
                <a:lnTo>
                  <a:pt x="707237" y="122072"/>
                </a:lnTo>
                <a:lnTo>
                  <a:pt x="707948" y="116611"/>
                </a:lnTo>
                <a:lnTo>
                  <a:pt x="707948" y="110439"/>
                </a:lnTo>
                <a:lnTo>
                  <a:pt x="706560" y="99987"/>
                </a:lnTo>
                <a:lnTo>
                  <a:pt x="631710" y="99987"/>
                </a:lnTo>
                <a:lnTo>
                  <a:pt x="633463" y="92306"/>
                </a:lnTo>
                <a:lnTo>
                  <a:pt x="637530" y="84670"/>
                </a:lnTo>
                <a:lnTo>
                  <a:pt x="644269" y="78816"/>
                </a:lnTo>
                <a:lnTo>
                  <a:pt x="654037" y="76479"/>
                </a:lnTo>
                <a:lnTo>
                  <a:pt x="698940" y="76479"/>
                </a:lnTo>
                <a:lnTo>
                  <a:pt x="696133" y="70686"/>
                </a:lnTo>
                <a:lnTo>
                  <a:pt x="680093" y="57502"/>
                </a:lnTo>
                <a:lnTo>
                  <a:pt x="656170" y="52489"/>
                </a:lnTo>
                <a:close/>
              </a:path>
              <a:path w="1494154" h="173989">
                <a:moveTo>
                  <a:pt x="696785" y="141782"/>
                </a:moveTo>
                <a:lnTo>
                  <a:pt x="689403" y="143966"/>
                </a:lnTo>
                <a:lnTo>
                  <a:pt x="681734" y="145526"/>
                </a:lnTo>
                <a:lnTo>
                  <a:pt x="673577" y="146461"/>
                </a:lnTo>
                <a:lnTo>
                  <a:pt x="664730" y="146773"/>
                </a:lnTo>
                <a:lnTo>
                  <a:pt x="697754" y="146773"/>
                </a:lnTo>
                <a:lnTo>
                  <a:pt x="696785" y="141782"/>
                </a:lnTo>
                <a:close/>
              </a:path>
              <a:path w="1494154" h="173989">
                <a:moveTo>
                  <a:pt x="698940" y="76479"/>
                </a:moveTo>
                <a:lnTo>
                  <a:pt x="654037" y="76479"/>
                </a:lnTo>
                <a:lnTo>
                  <a:pt x="664241" y="78916"/>
                </a:lnTo>
                <a:lnTo>
                  <a:pt x="670482" y="84937"/>
                </a:lnTo>
                <a:lnTo>
                  <a:pt x="673605" y="92606"/>
                </a:lnTo>
                <a:lnTo>
                  <a:pt x="674458" y="99987"/>
                </a:lnTo>
                <a:lnTo>
                  <a:pt x="706560" y="99987"/>
                </a:lnTo>
                <a:lnTo>
                  <a:pt x="705135" y="89259"/>
                </a:lnTo>
                <a:lnTo>
                  <a:pt x="698940" y="76479"/>
                </a:lnTo>
                <a:close/>
              </a:path>
              <a:path w="1494154" h="173989">
                <a:moveTo>
                  <a:pt x="770293" y="81699"/>
                </a:moveTo>
                <a:lnTo>
                  <a:pt x="734187" y="81699"/>
                </a:lnTo>
                <a:lnTo>
                  <a:pt x="734187" y="171234"/>
                </a:lnTo>
                <a:lnTo>
                  <a:pt x="770293" y="171234"/>
                </a:lnTo>
                <a:lnTo>
                  <a:pt x="770293" y="81699"/>
                </a:lnTo>
                <a:close/>
              </a:path>
              <a:path w="1494154" h="173989">
                <a:moveTo>
                  <a:pt x="843673" y="81699"/>
                </a:moveTo>
                <a:lnTo>
                  <a:pt x="807339" y="81699"/>
                </a:lnTo>
                <a:lnTo>
                  <a:pt x="807339" y="171234"/>
                </a:lnTo>
                <a:lnTo>
                  <a:pt x="843673" y="171234"/>
                </a:lnTo>
                <a:lnTo>
                  <a:pt x="843673" y="81699"/>
                </a:lnTo>
                <a:close/>
              </a:path>
              <a:path w="1494154" h="173989">
                <a:moveTo>
                  <a:pt x="866711" y="55105"/>
                </a:moveTo>
                <a:lnTo>
                  <a:pt x="718756" y="55105"/>
                </a:lnTo>
                <a:lnTo>
                  <a:pt x="718756" y="81699"/>
                </a:lnTo>
                <a:lnTo>
                  <a:pt x="866711" y="81699"/>
                </a:lnTo>
                <a:lnTo>
                  <a:pt x="866711" y="55105"/>
                </a:lnTo>
                <a:close/>
              </a:path>
              <a:path w="1494154" h="173989">
                <a:moveTo>
                  <a:pt x="788809" y="3086"/>
                </a:moveTo>
                <a:lnTo>
                  <a:pt x="782878" y="3086"/>
                </a:lnTo>
                <a:lnTo>
                  <a:pt x="771506" y="3988"/>
                </a:lnTo>
                <a:lnTo>
                  <a:pt x="737187" y="33162"/>
                </a:lnTo>
                <a:lnTo>
                  <a:pt x="734187" y="53441"/>
                </a:lnTo>
                <a:lnTo>
                  <a:pt x="734187" y="55105"/>
                </a:lnTo>
                <a:lnTo>
                  <a:pt x="770051" y="55105"/>
                </a:lnTo>
                <a:lnTo>
                  <a:pt x="770051" y="39903"/>
                </a:lnTo>
                <a:lnTo>
                  <a:pt x="773379" y="30873"/>
                </a:lnTo>
                <a:lnTo>
                  <a:pt x="793642" y="30873"/>
                </a:lnTo>
                <a:lnTo>
                  <a:pt x="798309" y="5943"/>
                </a:lnTo>
                <a:lnTo>
                  <a:pt x="794753" y="4521"/>
                </a:lnTo>
                <a:lnTo>
                  <a:pt x="788809" y="3086"/>
                </a:lnTo>
                <a:close/>
              </a:path>
              <a:path w="1494154" h="173989">
                <a:moveTo>
                  <a:pt x="862203" y="0"/>
                </a:moveTo>
                <a:lnTo>
                  <a:pt x="854125" y="0"/>
                </a:lnTo>
                <a:lnTo>
                  <a:pt x="845975" y="615"/>
                </a:lnTo>
                <a:lnTo>
                  <a:pt x="810779" y="29424"/>
                </a:lnTo>
                <a:lnTo>
                  <a:pt x="807339" y="55105"/>
                </a:lnTo>
                <a:lnTo>
                  <a:pt x="843432" y="55105"/>
                </a:lnTo>
                <a:lnTo>
                  <a:pt x="843432" y="49161"/>
                </a:lnTo>
                <a:lnTo>
                  <a:pt x="844397" y="41127"/>
                </a:lnTo>
                <a:lnTo>
                  <a:pt x="847412" y="34558"/>
                </a:lnTo>
                <a:lnTo>
                  <a:pt x="852653" y="30125"/>
                </a:lnTo>
                <a:lnTo>
                  <a:pt x="860297" y="28498"/>
                </a:lnTo>
                <a:lnTo>
                  <a:pt x="872016" y="28498"/>
                </a:lnTo>
                <a:lnTo>
                  <a:pt x="873353" y="2374"/>
                </a:lnTo>
                <a:lnTo>
                  <a:pt x="868375" y="1193"/>
                </a:lnTo>
                <a:lnTo>
                  <a:pt x="862203" y="0"/>
                </a:lnTo>
                <a:close/>
              </a:path>
              <a:path w="1494154" h="173989">
                <a:moveTo>
                  <a:pt x="793642" y="30873"/>
                </a:moveTo>
                <a:lnTo>
                  <a:pt x="787387" y="30873"/>
                </a:lnTo>
                <a:lnTo>
                  <a:pt x="790714" y="31584"/>
                </a:lnTo>
                <a:lnTo>
                  <a:pt x="793330" y="32537"/>
                </a:lnTo>
                <a:lnTo>
                  <a:pt x="793642" y="30873"/>
                </a:lnTo>
                <a:close/>
              </a:path>
              <a:path w="1494154" h="173989">
                <a:moveTo>
                  <a:pt x="872016" y="28498"/>
                </a:moveTo>
                <a:lnTo>
                  <a:pt x="865047" y="28498"/>
                </a:lnTo>
                <a:lnTo>
                  <a:pt x="868845" y="29209"/>
                </a:lnTo>
                <a:lnTo>
                  <a:pt x="871931" y="30162"/>
                </a:lnTo>
                <a:lnTo>
                  <a:pt x="872016" y="28498"/>
                </a:lnTo>
                <a:close/>
              </a:path>
              <a:path w="1494154" h="173989">
                <a:moveTo>
                  <a:pt x="935583" y="52489"/>
                </a:moveTo>
                <a:lnTo>
                  <a:pt x="891112" y="72439"/>
                </a:lnTo>
                <a:lnTo>
                  <a:pt x="876922" y="114477"/>
                </a:lnTo>
                <a:lnTo>
                  <a:pt x="881062" y="139045"/>
                </a:lnTo>
                <a:lnTo>
                  <a:pt x="893129" y="157668"/>
                </a:lnTo>
                <a:lnTo>
                  <a:pt x="912589" y="169479"/>
                </a:lnTo>
                <a:lnTo>
                  <a:pt x="938911" y="173608"/>
                </a:lnTo>
                <a:lnTo>
                  <a:pt x="950419" y="173159"/>
                </a:lnTo>
                <a:lnTo>
                  <a:pt x="961348" y="171797"/>
                </a:lnTo>
                <a:lnTo>
                  <a:pt x="971626" y="169479"/>
                </a:lnTo>
                <a:lnTo>
                  <a:pt x="980947" y="166242"/>
                </a:lnTo>
                <a:lnTo>
                  <a:pt x="977157" y="146773"/>
                </a:lnTo>
                <a:lnTo>
                  <a:pt x="944130" y="146773"/>
                </a:lnTo>
                <a:lnTo>
                  <a:pt x="932027" y="145426"/>
                </a:lnTo>
                <a:lnTo>
                  <a:pt x="921773" y="141341"/>
                </a:lnTo>
                <a:lnTo>
                  <a:pt x="914503" y="134450"/>
                </a:lnTo>
                <a:lnTo>
                  <a:pt x="911352" y="124688"/>
                </a:lnTo>
                <a:lnTo>
                  <a:pt x="986167" y="124688"/>
                </a:lnTo>
                <a:lnTo>
                  <a:pt x="986637" y="122072"/>
                </a:lnTo>
                <a:lnTo>
                  <a:pt x="987348" y="116611"/>
                </a:lnTo>
                <a:lnTo>
                  <a:pt x="987348" y="110439"/>
                </a:lnTo>
                <a:lnTo>
                  <a:pt x="985960" y="99987"/>
                </a:lnTo>
                <a:lnTo>
                  <a:pt x="911123" y="99987"/>
                </a:lnTo>
                <a:lnTo>
                  <a:pt x="912870" y="92306"/>
                </a:lnTo>
                <a:lnTo>
                  <a:pt x="916938" y="84670"/>
                </a:lnTo>
                <a:lnTo>
                  <a:pt x="923680" y="78816"/>
                </a:lnTo>
                <a:lnTo>
                  <a:pt x="933450" y="76479"/>
                </a:lnTo>
                <a:lnTo>
                  <a:pt x="978342" y="76479"/>
                </a:lnTo>
                <a:lnTo>
                  <a:pt x="975534" y="70686"/>
                </a:lnTo>
                <a:lnTo>
                  <a:pt x="959498" y="57502"/>
                </a:lnTo>
                <a:lnTo>
                  <a:pt x="935583" y="52489"/>
                </a:lnTo>
                <a:close/>
              </a:path>
              <a:path w="1494154" h="173989">
                <a:moveTo>
                  <a:pt x="976185" y="141782"/>
                </a:moveTo>
                <a:lnTo>
                  <a:pt x="968808" y="143966"/>
                </a:lnTo>
                <a:lnTo>
                  <a:pt x="961139" y="145526"/>
                </a:lnTo>
                <a:lnTo>
                  <a:pt x="952979" y="146461"/>
                </a:lnTo>
                <a:lnTo>
                  <a:pt x="944130" y="146773"/>
                </a:lnTo>
                <a:lnTo>
                  <a:pt x="977157" y="146773"/>
                </a:lnTo>
                <a:lnTo>
                  <a:pt x="976185" y="141782"/>
                </a:lnTo>
                <a:close/>
              </a:path>
              <a:path w="1494154" h="173989">
                <a:moveTo>
                  <a:pt x="978342" y="76479"/>
                </a:moveTo>
                <a:lnTo>
                  <a:pt x="933450" y="76479"/>
                </a:lnTo>
                <a:lnTo>
                  <a:pt x="943648" y="78916"/>
                </a:lnTo>
                <a:lnTo>
                  <a:pt x="949890" y="84937"/>
                </a:lnTo>
                <a:lnTo>
                  <a:pt x="953016" y="92606"/>
                </a:lnTo>
                <a:lnTo>
                  <a:pt x="953871" y="99987"/>
                </a:lnTo>
                <a:lnTo>
                  <a:pt x="985960" y="99987"/>
                </a:lnTo>
                <a:lnTo>
                  <a:pt x="984536" y="89259"/>
                </a:lnTo>
                <a:lnTo>
                  <a:pt x="978342" y="76479"/>
                </a:lnTo>
                <a:close/>
              </a:path>
              <a:path w="1494154" h="173989">
                <a:moveTo>
                  <a:pt x="1068692" y="52489"/>
                </a:moveTo>
                <a:lnTo>
                  <a:pt x="1040069" y="57361"/>
                </a:lnTo>
                <a:lnTo>
                  <a:pt x="1019236" y="70627"/>
                </a:lnTo>
                <a:lnTo>
                  <a:pt x="1006507" y="90261"/>
                </a:lnTo>
                <a:lnTo>
                  <a:pt x="1002195" y="114236"/>
                </a:lnTo>
                <a:lnTo>
                  <a:pt x="1006529" y="138842"/>
                </a:lnTo>
                <a:lnTo>
                  <a:pt x="1018879" y="157548"/>
                </a:lnTo>
                <a:lnTo>
                  <a:pt x="1038263" y="169441"/>
                </a:lnTo>
                <a:lnTo>
                  <a:pt x="1063701" y="173608"/>
                </a:lnTo>
                <a:lnTo>
                  <a:pt x="1073660" y="173189"/>
                </a:lnTo>
                <a:lnTo>
                  <a:pt x="1082617" y="172035"/>
                </a:lnTo>
                <a:lnTo>
                  <a:pt x="1090193" y="170303"/>
                </a:lnTo>
                <a:lnTo>
                  <a:pt x="1096010" y="168147"/>
                </a:lnTo>
                <a:lnTo>
                  <a:pt x="1092341" y="145351"/>
                </a:lnTo>
                <a:lnTo>
                  <a:pt x="1071067" y="145351"/>
                </a:lnTo>
                <a:lnTo>
                  <a:pt x="1058679" y="143239"/>
                </a:lnTo>
                <a:lnTo>
                  <a:pt x="1048562" y="137007"/>
                </a:lnTo>
                <a:lnTo>
                  <a:pt x="1041742" y="126813"/>
                </a:lnTo>
                <a:lnTo>
                  <a:pt x="1039241" y="112814"/>
                </a:lnTo>
                <a:lnTo>
                  <a:pt x="1041334" y="99714"/>
                </a:lnTo>
                <a:lnTo>
                  <a:pt x="1047588" y="89420"/>
                </a:lnTo>
                <a:lnTo>
                  <a:pt x="1057446" y="82688"/>
                </a:lnTo>
                <a:lnTo>
                  <a:pt x="1070356" y="80276"/>
                </a:lnTo>
                <a:lnTo>
                  <a:pt x="1091302" y="80276"/>
                </a:lnTo>
                <a:lnTo>
                  <a:pt x="1096238" y="56997"/>
                </a:lnTo>
                <a:lnTo>
                  <a:pt x="1090066" y="55092"/>
                </a:lnTo>
                <a:lnTo>
                  <a:pt x="1083179" y="53676"/>
                </a:lnTo>
                <a:lnTo>
                  <a:pt x="1075936" y="52793"/>
                </a:lnTo>
                <a:lnTo>
                  <a:pt x="1068692" y="52489"/>
                </a:lnTo>
                <a:close/>
              </a:path>
              <a:path w="1494154" h="173989">
                <a:moveTo>
                  <a:pt x="1091730" y="141554"/>
                </a:moveTo>
                <a:lnTo>
                  <a:pt x="1086269" y="143929"/>
                </a:lnTo>
                <a:lnTo>
                  <a:pt x="1079614" y="145351"/>
                </a:lnTo>
                <a:lnTo>
                  <a:pt x="1092341" y="145351"/>
                </a:lnTo>
                <a:lnTo>
                  <a:pt x="1091730" y="141554"/>
                </a:lnTo>
                <a:close/>
              </a:path>
              <a:path w="1494154" h="173989">
                <a:moveTo>
                  <a:pt x="1091302" y="80276"/>
                </a:moveTo>
                <a:lnTo>
                  <a:pt x="1079855" y="80276"/>
                </a:lnTo>
                <a:lnTo>
                  <a:pt x="1086269" y="81940"/>
                </a:lnTo>
                <a:lnTo>
                  <a:pt x="1090549" y="83832"/>
                </a:lnTo>
                <a:lnTo>
                  <a:pt x="1091302" y="80276"/>
                </a:lnTo>
                <a:close/>
              </a:path>
              <a:path w="1494154" h="173989">
                <a:moveTo>
                  <a:pt x="1159103" y="81699"/>
                </a:moveTo>
                <a:lnTo>
                  <a:pt x="1123721" y="81699"/>
                </a:lnTo>
                <a:lnTo>
                  <a:pt x="1123721" y="129197"/>
                </a:lnTo>
                <a:lnTo>
                  <a:pt x="1138829" y="167699"/>
                </a:lnTo>
                <a:lnTo>
                  <a:pt x="1161008" y="173608"/>
                </a:lnTo>
                <a:lnTo>
                  <a:pt x="1170978" y="173608"/>
                </a:lnTo>
                <a:lnTo>
                  <a:pt x="1179766" y="172186"/>
                </a:lnTo>
                <a:lnTo>
                  <a:pt x="1184275" y="170522"/>
                </a:lnTo>
                <a:lnTo>
                  <a:pt x="1184054" y="144157"/>
                </a:lnTo>
                <a:lnTo>
                  <a:pt x="1162659" y="144157"/>
                </a:lnTo>
                <a:lnTo>
                  <a:pt x="1159103" y="137744"/>
                </a:lnTo>
                <a:lnTo>
                  <a:pt x="1159103" y="81699"/>
                </a:lnTo>
                <a:close/>
              </a:path>
              <a:path w="1494154" h="173989">
                <a:moveTo>
                  <a:pt x="1184046" y="143205"/>
                </a:moveTo>
                <a:lnTo>
                  <a:pt x="1180719" y="143929"/>
                </a:lnTo>
                <a:lnTo>
                  <a:pt x="1178344" y="144157"/>
                </a:lnTo>
                <a:lnTo>
                  <a:pt x="1184054" y="144157"/>
                </a:lnTo>
                <a:lnTo>
                  <a:pt x="1184046" y="143205"/>
                </a:lnTo>
                <a:close/>
              </a:path>
              <a:path w="1494154" h="173989">
                <a:moveTo>
                  <a:pt x="1184986" y="55105"/>
                </a:moveTo>
                <a:lnTo>
                  <a:pt x="1108278" y="55105"/>
                </a:lnTo>
                <a:lnTo>
                  <a:pt x="1108278" y="81699"/>
                </a:lnTo>
                <a:lnTo>
                  <a:pt x="1184986" y="81699"/>
                </a:lnTo>
                <a:lnTo>
                  <a:pt x="1184986" y="55105"/>
                </a:lnTo>
                <a:close/>
              </a:path>
              <a:path w="1494154" h="173989">
                <a:moveTo>
                  <a:pt x="1159103" y="23748"/>
                </a:moveTo>
                <a:lnTo>
                  <a:pt x="1123721" y="33489"/>
                </a:lnTo>
                <a:lnTo>
                  <a:pt x="1123721" y="55105"/>
                </a:lnTo>
                <a:lnTo>
                  <a:pt x="1159103" y="55105"/>
                </a:lnTo>
                <a:lnTo>
                  <a:pt x="1159103" y="23748"/>
                </a:lnTo>
                <a:close/>
              </a:path>
              <a:path w="1494154" h="173989">
                <a:moveTo>
                  <a:pt x="1241958" y="55105"/>
                </a:moveTo>
                <a:lnTo>
                  <a:pt x="1205865" y="55105"/>
                </a:lnTo>
                <a:lnTo>
                  <a:pt x="1205865" y="171234"/>
                </a:lnTo>
                <a:lnTo>
                  <a:pt x="1241958" y="171234"/>
                </a:lnTo>
                <a:lnTo>
                  <a:pt x="1241958" y="55105"/>
                </a:lnTo>
                <a:close/>
              </a:path>
              <a:path w="1494154" h="173989">
                <a:moveTo>
                  <a:pt x="1224153" y="4749"/>
                </a:moveTo>
                <a:lnTo>
                  <a:pt x="1216233" y="6133"/>
                </a:lnTo>
                <a:lnTo>
                  <a:pt x="1210165" y="9944"/>
                </a:lnTo>
                <a:lnTo>
                  <a:pt x="1206281" y="15669"/>
                </a:lnTo>
                <a:lnTo>
                  <a:pt x="1204912" y="22796"/>
                </a:lnTo>
                <a:lnTo>
                  <a:pt x="1206241" y="29829"/>
                </a:lnTo>
                <a:lnTo>
                  <a:pt x="1210019" y="35569"/>
                </a:lnTo>
                <a:lnTo>
                  <a:pt x="1215933" y="39437"/>
                </a:lnTo>
                <a:lnTo>
                  <a:pt x="1223670" y="40855"/>
                </a:lnTo>
                <a:lnTo>
                  <a:pt x="1231825" y="39437"/>
                </a:lnTo>
                <a:lnTo>
                  <a:pt x="1237954" y="35569"/>
                </a:lnTo>
                <a:lnTo>
                  <a:pt x="1241811" y="29829"/>
                </a:lnTo>
                <a:lnTo>
                  <a:pt x="1243152" y="22796"/>
                </a:lnTo>
                <a:lnTo>
                  <a:pt x="1241717" y="15669"/>
                </a:lnTo>
                <a:lnTo>
                  <a:pt x="1237924" y="9944"/>
                </a:lnTo>
                <a:lnTo>
                  <a:pt x="1231995" y="6133"/>
                </a:lnTo>
                <a:lnTo>
                  <a:pt x="1224153" y="4749"/>
                </a:lnTo>
                <a:close/>
              </a:path>
              <a:path w="1494154" h="173989">
                <a:moveTo>
                  <a:pt x="1296581" y="55105"/>
                </a:moveTo>
                <a:lnTo>
                  <a:pt x="1257388" y="55105"/>
                </a:lnTo>
                <a:lnTo>
                  <a:pt x="1299667" y="171234"/>
                </a:lnTo>
                <a:lnTo>
                  <a:pt x="1335760" y="171234"/>
                </a:lnTo>
                <a:lnTo>
                  <a:pt x="1348402" y="137274"/>
                </a:lnTo>
                <a:lnTo>
                  <a:pt x="1318907" y="137274"/>
                </a:lnTo>
                <a:lnTo>
                  <a:pt x="1317443" y="130253"/>
                </a:lnTo>
                <a:lnTo>
                  <a:pt x="1315915" y="123321"/>
                </a:lnTo>
                <a:lnTo>
                  <a:pt x="1314221" y="116302"/>
                </a:lnTo>
                <a:lnTo>
                  <a:pt x="1312252" y="109016"/>
                </a:lnTo>
                <a:lnTo>
                  <a:pt x="1296581" y="55105"/>
                </a:lnTo>
                <a:close/>
              </a:path>
              <a:path w="1494154" h="173989">
                <a:moveTo>
                  <a:pt x="1378991" y="55105"/>
                </a:moveTo>
                <a:lnTo>
                  <a:pt x="1340993" y="55105"/>
                </a:lnTo>
                <a:lnTo>
                  <a:pt x="1326032" y="109016"/>
                </a:lnTo>
                <a:lnTo>
                  <a:pt x="1324184" y="116335"/>
                </a:lnTo>
                <a:lnTo>
                  <a:pt x="1322534" y="123412"/>
                </a:lnTo>
                <a:lnTo>
                  <a:pt x="1321030" y="130355"/>
                </a:lnTo>
                <a:lnTo>
                  <a:pt x="1319618" y="137274"/>
                </a:lnTo>
                <a:lnTo>
                  <a:pt x="1348402" y="137274"/>
                </a:lnTo>
                <a:lnTo>
                  <a:pt x="1378991" y="55105"/>
                </a:lnTo>
                <a:close/>
              </a:path>
              <a:path w="1494154" h="173989">
                <a:moveTo>
                  <a:pt x="1442212" y="52489"/>
                </a:moveTo>
                <a:lnTo>
                  <a:pt x="1397741" y="72439"/>
                </a:lnTo>
                <a:lnTo>
                  <a:pt x="1383550" y="114477"/>
                </a:lnTo>
                <a:lnTo>
                  <a:pt x="1387691" y="139045"/>
                </a:lnTo>
                <a:lnTo>
                  <a:pt x="1399757" y="157668"/>
                </a:lnTo>
                <a:lnTo>
                  <a:pt x="1419217" y="169479"/>
                </a:lnTo>
                <a:lnTo>
                  <a:pt x="1445539" y="173608"/>
                </a:lnTo>
                <a:lnTo>
                  <a:pt x="1457047" y="173159"/>
                </a:lnTo>
                <a:lnTo>
                  <a:pt x="1467975" y="171797"/>
                </a:lnTo>
                <a:lnTo>
                  <a:pt x="1478249" y="169479"/>
                </a:lnTo>
                <a:lnTo>
                  <a:pt x="1487563" y="166242"/>
                </a:lnTo>
                <a:lnTo>
                  <a:pt x="1483783" y="146773"/>
                </a:lnTo>
                <a:lnTo>
                  <a:pt x="1450759" y="146773"/>
                </a:lnTo>
                <a:lnTo>
                  <a:pt x="1438656" y="145426"/>
                </a:lnTo>
                <a:lnTo>
                  <a:pt x="1428402" y="141341"/>
                </a:lnTo>
                <a:lnTo>
                  <a:pt x="1421132" y="134450"/>
                </a:lnTo>
                <a:lnTo>
                  <a:pt x="1417980" y="124688"/>
                </a:lnTo>
                <a:lnTo>
                  <a:pt x="1492796" y="124688"/>
                </a:lnTo>
                <a:lnTo>
                  <a:pt x="1493266" y="122072"/>
                </a:lnTo>
                <a:lnTo>
                  <a:pt x="1493977" y="116611"/>
                </a:lnTo>
                <a:lnTo>
                  <a:pt x="1493977" y="110439"/>
                </a:lnTo>
                <a:lnTo>
                  <a:pt x="1492589" y="99987"/>
                </a:lnTo>
                <a:lnTo>
                  <a:pt x="1417751" y="99987"/>
                </a:lnTo>
                <a:lnTo>
                  <a:pt x="1419498" y="92306"/>
                </a:lnTo>
                <a:lnTo>
                  <a:pt x="1423565" y="84670"/>
                </a:lnTo>
                <a:lnTo>
                  <a:pt x="1430303" y="78816"/>
                </a:lnTo>
                <a:lnTo>
                  <a:pt x="1440065" y="76479"/>
                </a:lnTo>
                <a:lnTo>
                  <a:pt x="1484970" y="76479"/>
                </a:lnTo>
                <a:lnTo>
                  <a:pt x="1482163" y="70686"/>
                </a:lnTo>
                <a:lnTo>
                  <a:pt x="1466127" y="57502"/>
                </a:lnTo>
                <a:lnTo>
                  <a:pt x="1442212" y="52489"/>
                </a:lnTo>
                <a:close/>
              </a:path>
              <a:path w="1494154" h="173989">
                <a:moveTo>
                  <a:pt x="1482813" y="141782"/>
                </a:moveTo>
                <a:lnTo>
                  <a:pt x="1475437" y="143966"/>
                </a:lnTo>
                <a:lnTo>
                  <a:pt x="1467767" y="145526"/>
                </a:lnTo>
                <a:lnTo>
                  <a:pt x="1459607" y="146461"/>
                </a:lnTo>
                <a:lnTo>
                  <a:pt x="1450759" y="146773"/>
                </a:lnTo>
                <a:lnTo>
                  <a:pt x="1483783" y="146773"/>
                </a:lnTo>
                <a:lnTo>
                  <a:pt x="1482813" y="141782"/>
                </a:lnTo>
                <a:close/>
              </a:path>
              <a:path w="1494154" h="173989">
                <a:moveTo>
                  <a:pt x="1484970" y="76479"/>
                </a:moveTo>
                <a:lnTo>
                  <a:pt x="1440065" y="76479"/>
                </a:lnTo>
                <a:lnTo>
                  <a:pt x="1450271" y="78916"/>
                </a:lnTo>
                <a:lnTo>
                  <a:pt x="1456516" y="84937"/>
                </a:lnTo>
                <a:lnTo>
                  <a:pt x="1459644" y="92606"/>
                </a:lnTo>
                <a:lnTo>
                  <a:pt x="1460500" y="99987"/>
                </a:lnTo>
                <a:lnTo>
                  <a:pt x="1492589" y="99987"/>
                </a:lnTo>
                <a:lnTo>
                  <a:pt x="1491164" y="89259"/>
                </a:lnTo>
                <a:lnTo>
                  <a:pt x="1484970" y="7647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0895" y="1682508"/>
            <a:ext cx="7690104" cy="3063227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7350" y="6475648"/>
            <a:ext cx="1706880" cy="17018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000" spc="-10" dirty="0">
                <a:solidFill>
                  <a:srgbClr val="005A96"/>
                </a:solidFill>
                <a:latin typeface="Georgia"/>
                <a:cs typeface="Georgia"/>
              </a:rPr>
              <a:t>Carcinogens of </a:t>
            </a:r>
            <a:r>
              <a:rPr sz="1000" spc="-5" dirty="0">
                <a:solidFill>
                  <a:srgbClr val="005A96"/>
                </a:solidFill>
                <a:latin typeface="Georgia"/>
                <a:cs typeface="Georgia"/>
              </a:rPr>
              <a:t>special</a:t>
            </a:r>
            <a:r>
              <a:rPr sz="1000" spc="-120" dirty="0">
                <a:solidFill>
                  <a:srgbClr val="005A96"/>
                </a:solidFill>
                <a:latin typeface="Georgia"/>
                <a:cs typeface="Georgia"/>
              </a:rPr>
              <a:t> </a:t>
            </a:r>
            <a:r>
              <a:rPr sz="1000" spc="-10" dirty="0">
                <a:solidFill>
                  <a:srgbClr val="005A96"/>
                </a:solidFill>
                <a:latin typeface="Georgia"/>
                <a:cs typeface="Georgia"/>
              </a:rPr>
              <a:t>interest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532380" algn="l"/>
              </a:tabLst>
            </a:pPr>
            <a:r>
              <a:rPr spc="-5" dirty="0"/>
              <a:t>Burden of </a:t>
            </a:r>
            <a:r>
              <a:rPr dirty="0"/>
              <a:t>Occupational Cancer</a:t>
            </a:r>
            <a:r>
              <a:rPr spc="65" dirty="0"/>
              <a:t> </a:t>
            </a:r>
            <a:r>
              <a:rPr dirty="0"/>
              <a:t>in</a:t>
            </a:r>
            <a:r>
              <a:rPr spc="10" dirty="0"/>
              <a:t> </a:t>
            </a:r>
            <a:r>
              <a:rPr dirty="0"/>
              <a:t>Ontario	</a:t>
            </a:r>
            <a:fld id="{81D60167-4931-47E6-BA6A-407CBD079E47}" type="slidenum">
              <a:rPr b="1" dirty="0">
                <a:latin typeface="Arial"/>
                <a:cs typeface="Arial"/>
              </a:rPr>
              <a:t>26</a:t>
            </a:fld>
            <a:endParaRPr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572500" cy="1371600"/>
          </a:xfrm>
          <a:custGeom>
            <a:avLst/>
            <a:gdLst/>
            <a:ahLst/>
            <a:cxnLst/>
            <a:rect l="l" t="t" r="r" b="b"/>
            <a:pathLst>
              <a:path w="8572500" h="1371600">
                <a:moveTo>
                  <a:pt x="8572500" y="0"/>
                </a:moveTo>
                <a:lnTo>
                  <a:pt x="0" y="0"/>
                </a:lnTo>
                <a:lnTo>
                  <a:pt x="0" y="1371600"/>
                </a:lnTo>
                <a:lnTo>
                  <a:pt x="8255025" y="1371600"/>
                </a:lnTo>
                <a:lnTo>
                  <a:pt x="8438565" y="1366639"/>
                </a:lnTo>
                <a:lnTo>
                  <a:pt x="8532815" y="1331915"/>
                </a:lnTo>
                <a:lnTo>
                  <a:pt x="8567539" y="1237665"/>
                </a:lnTo>
                <a:lnTo>
                  <a:pt x="8572500" y="1054125"/>
                </a:lnTo>
                <a:lnTo>
                  <a:pt x="8572500" y="0"/>
                </a:lnTo>
                <a:close/>
              </a:path>
            </a:pathLst>
          </a:custGeom>
          <a:solidFill>
            <a:srgbClr val="CE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7350" y="864410"/>
            <a:ext cx="71247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Carcinogens </a:t>
            </a:r>
            <a:r>
              <a:rPr spc="-5" dirty="0"/>
              <a:t>selected </a:t>
            </a:r>
            <a:r>
              <a:rPr spc="-15" dirty="0"/>
              <a:t>for </a:t>
            </a:r>
            <a:r>
              <a:rPr spc="-10" dirty="0"/>
              <a:t>inclusion </a:t>
            </a:r>
            <a:r>
              <a:rPr spc="5" dirty="0"/>
              <a:t>in </a:t>
            </a:r>
            <a:r>
              <a:rPr spc="15" dirty="0"/>
              <a:t>this </a:t>
            </a:r>
            <a:r>
              <a:rPr spc="0" dirty="0"/>
              <a:t>report</a:t>
            </a:r>
            <a:r>
              <a:rPr spc="360" dirty="0"/>
              <a:t> </a:t>
            </a:r>
            <a:r>
              <a:rPr spc="-25" dirty="0"/>
              <a:t>(continued)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7298" y="4396810"/>
            <a:ext cx="8335645" cy="1905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950"/>
              </a:lnSpc>
              <a:spcBef>
                <a:spcPts val="130"/>
              </a:spcBef>
            </a:pPr>
            <a:r>
              <a:rPr sz="850" b="1" spc="10" dirty="0">
                <a:solidFill>
                  <a:srgbClr val="231F20"/>
                </a:solidFill>
                <a:latin typeface="Arial"/>
                <a:cs typeface="Arial"/>
              </a:rPr>
              <a:t>NOTES:</a:t>
            </a:r>
            <a:endParaRPr sz="850" dirty="0">
              <a:latin typeface="Arial"/>
              <a:cs typeface="Arial"/>
            </a:endParaRPr>
          </a:p>
          <a:p>
            <a:pPr marL="12700" marR="5080" algn="just">
              <a:lnSpc>
                <a:spcPts val="980"/>
              </a:lnSpc>
              <a:spcBef>
                <a:spcPts val="90"/>
              </a:spcBef>
            </a:pPr>
            <a:r>
              <a:rPr sz="825" spc="0" baseline="35353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50" spc="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950" spc="10" dirty="0">
                <a:solidFill>
                  <a:srgbClr val="2A275E"/>
                </a:solidFill>
                <a:latin typeface="Arial"/>
                <a:cs typeface="Arial"/>
              </a:rPr>
              <a:t>IARC Monographs 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program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routinely evaluates carcinogenic risks to 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humans and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categorizes agents 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as one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of the following: </a:t>
            </a:r>
            <a:r>
              <a:rPr sz="950" spc="-30" dirty="0">
                <a:solidFill>
                  <a:srgbClr val="231F20"/>
                </a:solidFill>
                <a:latin typeface="Arial"/>
                <a:cs typeface="Arial"/>
              </a:rPr>
              <a:t>(1) 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Group </a:t>
            </a:r>
            <a:r>
              <a:rPr sz="950" spc="-15" dirty="0">
                <a:solidFill>
                  <a:srgbClr val="231F20"/>
                </a:solidFill>
                <a:latin typeface="Arial"/>
                <a:cs typeface="Arial"/>
              </a:rPr>
              <a:t>1: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definite  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human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carcinogen; </a:t>
            </a:r>
            <a:r>
              <a:rPr sz="950" spc="0" dirty="0">
                <a:solidFill>
                  <a:srgbClr val="231F20"/>
                </a:solidFill>
                <a:latin typeface="Arial"/>
                <a:cs typeface="Arial"/>
              </a:rPr>
              <a:t>(2A) 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Group </a:t>
            </a:r>
            <a:r>
              <a:rPr sz="950" spc="25" dirty="0">
                <a:solidFill>
                  <a:srgbClr val="231F20"/>
                </a:solidFill>
                <a:latin typeface="Arial"/>
                <a:cs typeface="Arial"/>
              </a:rPr>
              <a:t>2A: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probable 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human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carcinogen; </a:t>
            </a:r>
            <a:r>
              <a:rPr sz="950" spc="-5" dirty="0">
                <a:solidFill>
                  <a:srgbClr val="231F20"/>
                </a:solidFill>
                <a:latin typeface="Arial"/>
                <a:cs typeface="Arial"/>
              </a:rPr>
              <a:t>(2B) 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Group </a:t>
            </a:r>
            <a:r>
              <a:rPr sz="950" spc="0" dirty="0">
                <a:solidFill>
                  <a:srgbClr val="231F20"/>
                </a:solidFill>
                <a:latin typeface="Arial"/>
                <a:cs typeface="Arial"/>
              </a:rPr>
              <a:t>2B: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possible 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human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carcinogen; </a:t>
            </a:r>
            <a:r>
              <a:rPr sz="950" spc="-10" dirty="0">
                <a:solidFill>
                  <a:srgbClr val="231F20"/>
                </a:solidFill>
                <a:latin typeface="Arial"/>
                <a:cs typeface="Arial"/>
              </a:rPr>
              <a:t>(3) 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Group 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3: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not classifiable; </a:t>
            </a:r>
            <a:r>
              <a:rPr sz="950" spc="-20" dirty="0">
                <a:solidFill>
                  <a:srgbClr val="231F20"/>
                </a:solidFill>
                <a:latin typeface="Arial"/>
                <a:cs typeface="Arial"/>
              </a:rPr>
              <a:t>(4) 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Group </a:t>
            </a:r>
            <a:r>
              <a:rPr sz="950" spc="-5" dirty="0">
                <a:solidFill>
                  <a:srgbClr val="231F20"/>
                </a:solidFill>
                <a:latin typeface="Arial"/>
                <a:cs typeface="Arial"/>
              </a:rPr>
              <a:t>4: 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not carcinogenic to humans.</a:t>
            </a:r>
            <a:endParaRPr sz="950" dirty="0">
              <a:latin typeface="Arial"/>
              <a:cs typeface="Arial"/>
            </a:endParaRPr>
          </a:p>
          <a:p>
            <a:pPr marL="12700">
              <a:lnSpc>
                <a:spcPts val="894"/>
              </a:lnSpc>
            </a:pPr>
            <a:r>
              <a:rPr sz="825" spc="7" baseline="35353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All exposure estimates </a:t>
            </a:r>
            <a:r>
              <a:rPr sz="950" spc="0" dirty="0">
                <a:solidFill>
                  <a:srgbClr val="231F20"/>
                </a:solidFill>
                <a:latin typeface="Arial"/>
                <a:cs typeface="Arial"/>
              </a:rPr>
              <a:t>except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for welding 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fumes and ETS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were provided </a:t>
            </a:r>
            <a:r>
              <a:rPr sz="950" spc="0" dirty="0">
                <a:solidFill>
                  <a:srgbClr val="231F20"/>
                </a:solidFill>
                <a:latin typeface="Arial"/>
                <a:cs typeface="Arial"/>
              </a:rPr>
              <a:t>by </a:t>
            </a:r>
            <a:r>
              <a:rPr sz="950" spc="25" dirty="0">
                <a:solidFill>
                  <a:srgbClr val="2A275E"/>
                </a:solidFill>
                <a:latin typeface="Arial"/>
                <a:cs typeface="Arial"/>
              </a:rPr>
              <a:t>CAREX</a:t>
            </a:r>
            <a:r>
              <a:rPr sz="950" spc="110" dirty="0">
                <a:solidFill>
                  <a:srgbClr val="2A275E"/>
                </a:solidFill>
                <a:latin typeface="Arial"/>
                <a:cs typeface="Arial"/>
              </a:rPr>
              <a:t> </a:t>
            </a:r>
            <a:r>
              <a:rPr sz="950" spc="10" dirty="0">
                <a:solidFill>
                  <a:srgbClr val="2A275E"/>
                </a:solidFill>
                <a:latin typeface="Arial"/>
                <a:cs typeface="Arial"/>
              </a:rPr>
              <a:t>Canada.</a:t>
            </a:r>
            <a:endParaRPr sz="950" dirty="0">
              <a:latin typeface="Arial"/>
              <a:cs typeface="Arial"/>
            </a:endParaRPr>
          </a:p>
          <a:p>
            <a:pPr marL="12700" marR="30480" indent="-635">
              <a:lnSpc>
                <a:spcPts val="980"/>
              </a:lnSpc>
              <a:spcBef>
                <a:spcPts val="90"/>
              </a:spcBef>
            </a:pPr>
            <a:r>
              <a:rPr sz="825" spc="15" baseline="35353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Burden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of occupational 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cancer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Ontario based on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results 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from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the national </a:t>
            </a:r>
            <a:r>
              <a:rPr sz="950" spc="0" dirty="0">
                <a:solidFill>
                  <a:srgbClr val="231F20"/>
                </a:solidFill>
                <a:latin typeface="Arial"/>
                <a:cs typeface="Arial"/>
              </a:rPr>
              <a:t>(Canadian) 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study, 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reported as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the estimated 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number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cancer cases 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attributable to occupational exposure to the respective carcinogen. 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The range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in estimated annual 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number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of occupational 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cancer cases can be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found  </a:t>
            </a:r>
            <a:r>
              <a:rPr sz="950" spc="0" dirty="0">
                <a:solidFill>
                  <a:srgbClr val="231F20"/>
                </a:solidFill>
                <a:latin typeface="Arial"/>
                <a:cs typeface="Arial"/>
              </a:rPr>
              <a:t>at: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www.cancercare.on.ca/occupationreport.</a:t>
            </a:r>
            <a:endParaRPr sz="950" dirty="0">
              <a:latin typeface="Arial"/>
              <a:cs typeface="Arial"/>
            </a:endParaRPr>
          </a:p>
          <a:p>
            <a:pPr marL="12700">
              <a:lnSpc>
                <a:spcPts val="894"/>
              </a:lnSpc>
            </a:pPr>
            <a:r>
              <a:rPr sz="825" spc="15" baseline="35353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Secondary carcinogens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selected 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based on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accounting for fewer than 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10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estimated occupational 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cancer cases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95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Ontario.</a:t>
            </a:r>
            <a:endParaRPr sz="950" dirty="0">
              <a:latin typeface="Arial"/>
              <a:cs typeface="Arial"/>
            </a:endParaRPr>
          </a:p>
          <a:p>
            <a:pPr marL="12700" marR="118745">
              <a:lnSpc>
                <a:spcPts val="980"/>
              </a:lnSpc>
              <a:spcBef>
                <a:spcPts val="85"/>
              </a:spcBef>
            </a:pPr>
            <a:r>
              <a:rPr sz="825" spc="0" baseline="35353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50" spc="0" dirty="0">
                <a:solidFill>
                  <a:srgbClr val="231F20"/>
                </a:solidFill>
                <a:latin typeface="Arial"/>
                <a:cs typeface="Arial"/>
              </a:rPr>
              <a:t>Polycyclic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aromatic hydrocarbons </a:t>
            </a:r>
            <a:r>
              <a:rPr sz="950" spc="-5" dirty="0">
                <a:solidFill>
                  <a:srgbClr val="231F20"/>
                </a:solidFill>
                <a:latin typeface="Arial"/>
                <a:cs typeface="Arial"/>
              </a:rPr>
              <a:t>(PAHs)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included 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as secondary carcinogens because </a:t>
            </a:r>
            <a:r>
              <a:rPr sz="950" spc="0" dirty="0">
                <a:solidFill>
                  <a:srgbClr val="231F20"/>
                </a:solidFill>
                <a:latin typeface="Arial"/>
                <a:cs typeface="Arial"/>
              </a:rPr>
              <a:t>they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heterogeneous group of 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compounds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with different  carcinogenic</a:t>
            </a:r>
            <a:r>
              <a:rPr sz="95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classifications.</a:t>
            </a:r>
            <a:endParaRPr sz="950" dirty="0">
              <a:latin typeface="Arial"/>
              <a:cs typeface="Arial"/>
            </a:endParaRPr>
          </a:p>
          <a:p>
            <a:pPr marL="12700" marR="151765">
              <a:lnSpc>
                <a:spcPts val="980"/>
              </a:lnSpc>
            </a:pPr>
            <a:r>
              <a:rPr sz="825" spc="7" baseline="35353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Special </a:t>
            </a:r>
            <a:r>
              <a:rPr sz="950" spc="0" dirty="0">
                <a:solidFill>
                  <a:srgbClr val="231F20"/>
                </a:solidFill>
                <a:latin typeface="Arial"/>
                <a:cs typeface="Arial"/>
              </a:rPr>
              <a:t>interest 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carcinogens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selected 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based on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scientific 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policy 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importance, emerging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issue, high 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known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or possible prevalence of exposure in  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Ontario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workers, and/or incalculable burden estimate in</a:t>
            </a:r>
            <a:r>
              <a:rPr sz="950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Canada/Ontario.</a:t>
            </a:r>
            <a:endParaRPr sz="950" dirty="0">
              <a:latin typeface="Arial"/>
              <a:cs typeface="Arial"/>
            </a:endParaRPr>
          </a:p>
          <a:p>
            <a:pPr marL="12700">
              <a:lnSpc>
                <a:spcPts val="894"/>
              </a:lnSpc>
            </a:pPr>
            <a:r>
              <a:rPr sz="825" spc="15" baseline="35353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A range was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generated 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because shift work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probable</a:t>
            </a:r>
            <a:r>
              <a:rPr sz="950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carcinogen.</a:t>
            </a:r>
            <a:endParaRPr sz="950" dirty="0">
              <a:latin typeface="Arial"/>
              <a:cs typeface="Arial"/>
            </a:endParaRPr>
          </a:p>
          <a:p>
            <a:pPr marL="12700">
              <a:lnSpc>
                <a:spcPts val="1060"/>
              </a:lnSpc>
            </a:pP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Carcinogens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with "NA" indicate that </a:t>
            </a:r>
            <a:r>
              <a:rPr sz="950" spc="25" dirty="0">
                <a:solidFill>
                  <a:srgbClr val="231F20"/>
                </a:solidFill>
                <a:latin typeface="Arial"/>
                <a:cs typeface="Arial"/>
              </a:rPr>
              <a:t>CAREX 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Canada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exposure estimates or occupational burden of 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cancer </a:t>
            </a: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results are not</a:t>
            </a:r>
            <a:r>
              <a:rPr sz="950" spc="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spc="0" dirty="0">
                <a:solidFill>
                  <a:srgbClr val="231F20"/>
                </a:solidFill>
                <a:latin typeface="Arial"/>
                <a:cs typeface="Arial"/>
              </a:rPr>
              <a:t>available.</a:t>
            </a:r>
            <a:endParaRPr sz="9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4208" y="1545475"/>
            <a:ext cx="7829550" cy="287213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7350" y="6475648"/>
            <a:ext cx="728980" cy="17018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000" spc="-15" dirty="0">
                <a:solidFill>
                  <a:srgbClr val="005A96"/>
                </a:solidFill>
                <a:latin typeface="Georgia"/>
                <a:cs typeface="Georgia"/>
              </a:rPr>
              <a:t>Introduction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6728" y="6473540"/>
            <a:ext cx="262890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532380" algn="l"/>
              </a:tabLst>
            </a:pPr>
            <a:r>
              <a:rPr sz="1000" spc="-5" dirty="0">
                <a:solidFill>
                  <a:srgbClr val="005A96"/>
                </a:solidFill>
                <a:latin typeface="Arial"/>
                <a:cs typeface="Arial"/>
              </a:rPr>
              <a:t>Burden of 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Occupational Cancer</a:t>
            </a:r>
            <a:r>
              <a:rPr sz="1000" spc="65" dirty="0">
                <a:solidFill>
                  <a:srgbClr val="005A9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in</a:t>
            </a:r>
            <a:r>
              <a:rPr sz="1000" spc="10" dirty="0">
                <a:solidFill>
                  <a:srgbClr val="005A9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Ontario	</a:t>
            </a:r>
            <a:fld id="{81D60167-4931-47E6-BA6A-407CBD079E47}" type="slidenum">
              <a:rPr sz="1000" b="1" dirty="0">
                <a:solidFill>
                  <a:srgbClr val="005A96"/>
                </a:solidFill>
                <a:latin typeface="Arial"/>
                <a:cs typeface="Arial"/>
              </a:rPr>
              <a:t>3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44" b="27036"/>
          <a:stretch/>
        </p:blipFill>
        <p:spPr>
          <a:xfrm>
            <a:off x="685800" y="2302624"/>
            <a:ext cx="7696200" cy="2878976"/>
          </a:xfrm>
          <a:prstGeom prst="rect">
            <a:avLst/>
          </a:prstGeom>
        </p:spPr>
      </p:pic>
      <p:sp>
        <p:nvSpPr>
          <p:cNvPr id="7" name="object 2"/>
          <p:cNvSpPr/>
          <p:nvPr/>
        </p:nvSpPr>
        <p:spPr>
          <a:xfrm>
            <a:off x="0" y="0"/>
            <a:ext cx="8572500" cy="1371600"/>
          </a:xfrm>
          <a:custGeom>
            <a:avLst/>
            <a:gdLst/>
            <a:ahLst/>
            <a:cxnLst/>
            <a:rect l="l" t="t" r="r" b="b"/>
            <a:pathLst>
              <a:path w="8572500" h="1371600">
                <a:moveTo>
                  <a:pt x="8572500" y="0"/>
                </a:moveTo>
                <a:lnTo>
                  <a:pt x="0" y="0"/>
                </a:lnTo>
                <a:lnTo>
                  <a:pt x="0" y="1371600"/>
                </a:lnTo>
                <a:lnTo>
                  <a:pt x="8255025" y="1371600"/>
                </a:lnTo>
                <a:lnTo>
                  <a:pt x="8438565" y="1366639"/>
                </a:lnTo>
                <a:lnTo>
                  <a:pt x="8532815" y="1331915"/>
                </a:lnTo>
                <a:lnTo>
                  <a:pt x="8567539" y="1237665"/>
                </a:lnTo>
                <a:lnTo>
                  <a:pt x="8572500" y="1054125"/>
                </a:lnTo>
                <a:lnTo>
                  <a:pt x="8572500" y="0"/>
                </a:lnTo>
                <a:close/>
              </a:path>
            </a:pathLst>
          </a:custGeom>
          <a:solidFill>
            <a:srgbClr val="CE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6356728" y="6461509"/>
            <a:ext cx="26162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32380" algn="l"/>
              </a:tabLst>
            </a:pP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B</a:t>
            </a:r>
            <a:r>
              <a:rPr sz="1000" spc="-5" dirty="0">
                <a:solidFill>
                  <a:srgbClr val="005A96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rden </a:t>
            </a:r>
            <a:r>
              <a:rPr sz="1000" spc="-5" dirty="0">
                <a:solidFill>
                  <a:srgbClr val="005A96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f </a:t>
            </a:r>
            <a:r>
              <a:rPr sz="1000" spc="5" dirty="0">
                <a:solidFill>
                  <a:srgbClr val="005A96"/>
                </a:solidFill>
                <a:latin typeface="Arial"/>
                <a:cs typeface="Arial"/>
              </a:rPr>
              <a:t>O</a:t>
            </a:r>
            <a:r>
              <a:rPr sz="1000" spc="10" dirty="0">
                <a:solidFill>
                  <a:srgbClr val="005A96"/>
                </a:solidFill>
                <a:latin typeface="Arial"/>
                <a:cs typeface="Arial"/>
              </a:rPr>
              <a:t>c</a:t>
            </a:r>
            <a:r>
              <a:rPr sz="1000" spc="5" dirty="0">
                <a:solidFill>
                  <a:srgbClr val="005A96"/>
                </a:solidFill>
                <a:latin typeface="Arial"/>
                <a:cs typeface="Arial"/>
              </a:rPr>
              <a:t>c</a:t>
            </a:r>
            <a:r>
              <a:rPr sz="1000" spc="-5" dirty="0">
                <a:solidFill>
                  <a:srgbClr val="005A96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p</a:t>
            </a:r>
            <a:r>
              <a:rPr sz="1000" spc="-5" dirty="0">
                <a:solidFill>
                  <a:srgbClr val="005A96"/>
                </a:solidFill>
                <a:latin typeface="Arial"/>
                <a:cs typeface="Arial"/>
              </a:rPr>
              <a:t>a</a:t>
            </a:r>
            <a:r>
              <a:rPr sz="1000" spc="0" dirty="0">
                <a:solidFill>
                  <a:srgbClr val="005A96"/>
                </a:solidFill>
                <a:latin typeface="Arial"/>
                <a:cs typeface="Arial"/>
              </a:rPr>
              <a:t>tio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nal Can</a:t>
            </a:r>
            <a:r>
              <a:rPr sz="1000" spc="10" dirty="0">
                <a:solidFill>
                  <a:srgbClr val="005A96"/>
                </a:solidFill>
                <a:latin typeface="Arial"/>
                <a:cs typeface="Arial"/>
              </a:rPr>
              <a:t>c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er in </a:t>
            </a:r>
            <a:r>
              <a:rPr sz="1000" spc="5" dirty="0">
                <a:solidFill>
                  <a:srgbClr val="005A96"/>
                </a:solidFill>
                <a:latin typeface="Arial"/>
                <a:cs typeface="Arial"/>
              </a:rPr>
              <a:t>O</a:t>
            </a:r>
            <a:r>
              <a:rPr sz="1000" spc="-10" dirty="0">
                <a:solidFill>
                  <a:srgbClr val="005A96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005A96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005A96"/>
                </a:solidFill>
                <a:latin typeface="Arial"/>
                <a:cs typeface="Arial"/>
              </a:rPr>
              <a:t>r</a:t>
            </a:r>
            <a:r>
              <a:rPr sz="1000" spc="0" dirty="0">
                <a:solidFill>
                  <a:srgbClr val="005A96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o	</a:t>
            </a:r>
            <a:r>
              <a:rPr sz="1000" b="1" dirty="0">
                <a:solidFill>
                  <a:srgbClr val="005A96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7350" y="6465106"/>
            <a:ext cx="5613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005A96"/>
                </a:solidFill>
                <a:latin typeface="Georgia"/>
                <a:cs typeface="Georgia"/>
              </a:rPr>
              <a:t>A</a:t>
            </a:r>
            <a:r>
              <a:rPr sz="1000" spc="-25" dirty="0">
                <a:solidFill>
                  <a:srgbClr val="005A96"/>
                </a:solidFill>
                <a:latin typeface="Georgia"/>
                <a:cs typeface="Georgia"/>
              </a:rPr>
              <a:t>pp</a:t>
            </a:r>
            <a:r>
              <a:rPr sz="1000" spc="-5" dirty="0">
                <a:solidFill>
                  <a:srgbClr val="005A96"/>
                </a:solidFill>
                <a:latin typeface="Georgia"/>
                <a:cs typeface="Georgia"/>
              </a:rPr>
              <a:t>r</a:t>
            </a:r>
            <a:r>
              <a:rPr sz="1000" spc="-15" dirty="0">
                <a:solidFill>
                  <a:srgbClr val="005A96"/>
                </a:solidFill>
                <a:latin typeface="Georgia"/>
                <a:cs typeface="Georgia"/>
              </a:rPr>
              <a:t>o</a:t>
            </a:r>
            <a:r>
              <a:rPr sz="1000" spc="-20" dirty="0">
                <a:solidFill>
                  <a:srgbClr val="005A96"/>
                </a:solidFill>
                <a:latin typeface="Georgia"/>
                <a:cs typeface="Georgia"/>
              </a:rPr>
              <a:t>a</a:t>
            </a:r>
            <a:r>
              <a:rPr sz="1000" spc="-10" dirty="0">
                <a:solidFill>
                  <a:srgbClr val="005A96"/>
                </a:solidFill>
                <a:latin typeface="Georgia"/>
                <a:cs typeface="Georgia"/>
              </a:rPr>
              <a:t>c</a:t>
            </a:r>
            <a:r>
              <a:rPr sz="1000" dirty="0">
                <a:solidFill>
                  <a:srgbClr val="005A96"/>
                </a:solidFill>
                <a:latin typeface="Georgia"/>
                <a:cs typeface="Georgia"/>
              </a:rPr>
              <a:t>h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7350" y="864410"/>
            <a:ext cx="29908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 </a:t>
            </a:r>
            <a:r>
              <a:rPr spc="5" dirty="0"/>
              <a:t>risk exposure</a:t>
            </a:r>
            <a:r>
              <a:rPr spc="110" dirty="0"/>
              <a:t> </a:t>
            </a:r>
            <a:r>
              <a:rPr dirty="0"/>
              <a:t>period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0" y="0"/>
            <a:ext cx="8572500" cy="1371600"/>
          </a:xfrm>
          <a:custGeom>
            <a:avLst/>
            <a:gdLst/>
            <a:ahLst/>
            <a:cxnLst/>
            <a:rect l="l" t="t" r="r" b="b"/>
            <a:pathLst>
              <a:path w="8572500" h="1371600">
                <a:moveTo>
                  <a:pt x="8572500" y="0"/>
                </a:moveTo>
                <a:lnTo>
                  <a:pt x="0" y="0"/>
                </a:lnTo>
                <a:lnTo>
                  <a:pt x="0" y="1371600"/>
                </a:lnTo>
                <a:lnTo>
                  <a:pt x="8255025" y="1371600"/>
                </a:lnTo>
                <a:lnTo>
                  <a:pt x="8438565" y="1366639"/>
                </a:lnTo>
                <a:lnTo>
                  <a:pt x="8532815" y="1331915"/>
                </a:lnTo>
                <a:lnTo>
                  <a:pt x="8567539" y="1237665"/>
                </a:lnTo>
                <a:lnTo>
                  <a:pt x="8572500" y="1054125"/>
                </a:lnTo>
                <a:lnTo>
                  <a:pt x="8572500" y="0"/>
                </a:lnTo>
                <a:close/>
              </a:path>
            </a:pathLst>
          </a:custGeom>
          <a:solidFill>
            <a:srgbClr val="CE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6356728" y="6461509"/>
            <a:ext cx="26162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32380" algn="l"/>
              </a:tabLst>
            </a:pP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B</a:t>
            </a:r>
            <a:r>
              <a:rPr sz="1000" spc="-5" dirty="0">
                <a:solidFill>
                  <a:srgbClr val="005A96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rden </a:t>
            </a:r>
            <a:r>
              <a:rPr sz="1000" spc="-5" dirty="0">
                <a:solidFill>
                  <a:srgbClr val="005A96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f </a:t>
            </a:r>
            <a:r>
              <a:rPr sz="1000" spc="5" dirty="0">
                <a:solidFill>
                  <a:srgbClr val="005A96"/>
                </a:solidFill>
                <a:latin typeface="Arial"/>
                <a:cs typeface="Arial"/>
              </a:rPr>
              <a:t>O</a:t>
            </a:r>
            <a:r>
              <a:rPr sz="1000" spc="10" dirty="0">
                <a:solidFill>
                  <a:srgbClr val="005A96"/>
                </a:solidFill>
                <a:latin typeface="Arial"/>
                <a:cs typeface="Arial"/>
              </a:rPr>
              <a:t>c</a:t>
            </a:r>
            <a:r>
              <a:rPr sz="1000" spc="5" dirty="0">
                <a:solidFill>
                  <a:srgbClr val="005A96"/>
                </a:solidFill>
                <a:latin typeface="Arial"/>
                <a:cs typeface="Arial"/>
              </a:rPr>
              <a:t>c</a:t>
            </a:r>
            <a:r>
              <a:rPr sz="1000" spc="-5" dirty="0">
                <a:solidFill>
                  <a:srgbClr val="005A96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p</a:t>
            </a:r>
            <a:r>
              <a:rPr sz="1000" spc="-5" dirty="0">
                <a:solidFill>
                  <a:srgbClr val="005A96"/>
                </a:solidFill>
                <a:latin typeface="Arial"/>
                <a:cs typeface="Arial"/>
              </a:rPr>
              <a:t>a</a:t>
            </a:r>
            <a:r>
              <a:rPr sz="1000" spc="0" dirty="0">
                <a:solidFill>
                  <a:srgbClr val="005A96"/>
                </a:solidFill>
                <a:latin typeface="Arial"/>
                <a:cs typeface="Arial"/>
              </a:rPr>
              <a:t>tio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nal Can</a:t>
            </a:r>
            <a:r>
              <a:rPr sz="1000" spc="10" dirty="0">
                <a:solidFill>
                  <a:srgbClr val="005A96"/>
                </a:solidFill>
                <a:latin typeface="Arial"/>
                <a:cs typeface="Arial"/>
              </a:rPr>
              <a:t>c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er in </a:t>
            </a:r>
            <a:r>
              <a:rPr sz="1000" spc="5" dirty="0">
                <a:solidFill>
                  <a:srgbClr val="005A96"/>
                </a:solidFill>
                <a:latin typeface="Arial"/>
                <a:cs typeface="Arial"/>
              </a:rPr>
              <a:t>O</a:t>
            </a:r>
            <a:r>
              <a:rPr sz="1000" spc="-10" dirty="0">
                <a:solidFill>
                  <a:srgbClr val="005A96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005A96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005A96"/>
                </a:solidFill>
                <a:latin typeface="Arial"/>
                <a:cs typeface="Arial"/>
              </a:rPr>
              <a:t>r</a:t>
            </a:r>
            <a:r>
              <a:rPr sz="1000" spc="0" dirty="0">
                <a:solidFill>
                  <a:srgbClr val="005A96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o	</a:t>
            </a:r>
            <a:r>
              <a:rPr sz="1000" b="1" dirty="0">
                <a:solidFill>
                  <a:srgbClr val="005A96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7350" y="6465106"/>
            <a:ext cx="21907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005A96"/>
                </a:solidFill>
                <a:latin typeface="Georgia"/>
                <a:cs typeface="Georgia"/>
              </a:rPr>
              <a:t>Guidance </a:t>
            </a:r>
            <a:r>
              <a:rPr sz="1000" spc="-15" dirty="0">
                <a:solidFill>
                  <a:srgbClr val="005A96"/>
                </a:solidFill>
                <a:latin typeface="Georgia"/>
                <a:cs typeface="Georgia"/>
              </a:rPr>
              <a:t>for </a:t>
            </a:r>
            <a:r>
              <a:rPr sz="1000" spc="-10" dirty="0">
                <a:solidFill>
                  <a:srgbClr val="005A96"/>
                </a:solidFill>
                <a:latin typeface="Georgia"/>
                <a:cs typeface="Georgia"/>
              </a:rPr>
              <a:t>understanding </a:t>
            </a:r>
            <a:r>
              <a:rPr sz="1000" spc="-5" dirty="0">
                <a:solidFill>
                  <a:srgbClr val="005A96"/>
                </a:solidFill>
                <a:latin typeface="Georgia"/>
                <a:cs typeface="Georgia"/>
              </a:rPr>
              <a:t>the</a:t>
            </a:r>
            <a:r>
              <a:rPr sz="1000" spc="-95" dirty="0">
                <a:solidFill>
                  <a:srgbClr val="005A96"/>
                </a:solidFill>
                <a:latin typeface="Georgia"/>
                <a:cs typeface="Georgia"/>
              </a:rPr>
              <a:t> </a:t>
            </a:r>
            <a:r>
              <a:rPr sz="1000" spc="-5" dirty="0">
                <a:solidFill>
                  <a:srgbClr val="005A96"/>
                </a:solidFill>
                <a:latin typeface="Georgia"/>
                <a:cs typeface="Georgia"/>
              </a:rPr>
              <a:t>results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7350" y="864410"/>
            <a:ext cx="34296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Hierarchy </a:t>
            </a:r>
            <a:r>
              <a:rPr spc="-15" dirty="0"/>
              <a:t>of </a:t>
            </a:r>
            <a:r>
              <a:rPr spc="5" dirty="0"/>
              <a:t>hazard</a:t>
            </a:r>
            <a:r>
              <a:rPr spc="165" dirty="0"/>
              <a:t> </a:t>
            </a:r>
            <a:r>
              <a:rPr spc="-5" dirty="0"/>
              <a:t>controls</a:t>
            </a:r>
          </a:p>
        </p:txBody>
      </p:sp>
      <p:sp>
        <p:nvSpPr>
          <p:cNvPr id="6" name="object 6"/>
          <p:cNvSpPr/>
          <p:nvPr/>
        </p:nvSpPr>
        <p:spPr>
          <a:xfrm>
            <a:off x="1673351" y="1916146"/>
            <a:ext cx="5797295" cy="39702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5"/>
          <a:stretch/>
        </p:blipFill>
        <p:spPr>
          <a:xfrm>
            <a:off x="822960" y="1495809"/>
            <a:ext cx="7559040" cy="476247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350" y="572310"/>
            <a:ext cx="7393305" cy="63754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360"/>
              </a:spcBef>
            </a:pPr>
            <a:r>
              <a:rPr spc="-10" dirty="0"/>
              <a:t>Number </a:t>
            </a:r>
            <a:r>
              <a:rPr spc="-15" dirty="0"/>
              <a:t>of </a:t>
            </a:r>
            <a:r>
              <a:rPr spc="-10" dirty="0"/>
              <a:t>workers </a:t>
            </a:r>
            <a:r>
              <a:rPr dirty="0"/>
              <a:t>occupationally </a:t>
            </a:r>
            <a:r>
              <a:rPr spc="5" dirty="0"/>
              <a:t>exposed </a:t>
            </a:r>
            <a:r>
              <a:rPr spc="-10" dirty="0"/>
              <a:t>to </a:t>
            </a:r>
            <a:r>
              <a:rPr dirty="0"/>
              <a:t>solar ultraviolet  </a:t>
            </a:r>
            <a:r>
              <a:rPr spc="30" dirty="0"/>
              <a:t>(UV) </a:t>
            </a:r>
            <a:r>
              <a:rPr spc="-5" dirty="0"/>
              <a:t>radiation by </a:t>
            </a:r>
            <a:r>
              <a:rPr spc="-10" dirty="0"/>
              <a:t>level </a:t>
            </a:r>
            <a:r>
              <a:rPr spc="-15" dirty="0"/>
              <a:t>of </a:t>
            </a:r>
            <a:r>
              <a:rPr spc="5" dirty="0"/>
              <a:t>exposure </a:t>
            </a:r>
            <a:r>
              <a:rPr dirty="0"/>
              <a:t>and </a:t>
            </a:r>
            <a:r>
              <a:rPr spc="5" dirty="0"/>
              <a:t>industry </a:t>
            </a:r>
            <a:r>
              <a:rPr spc="0" dirty="0" smtClean="0"/>
              <a:t>in</a:t>
            </a:r>
            <a:r>
              <a:rPr lang="en-US" spc="400" dirty="0"/>
              <a:t> </a:t>
            </a:r>
            <a:r>
              <a:rPr spc="0" dirty="0" smtClean="0"/>
              <a:t>Ontario</a:t>
            </a:r>
            <a:endParaRPr spc="0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Results </a:t>
            </a:r>
            <a:r>
              <a:rPr spc="-10" dirty="0"/>
              <a:t>for </a:t>
            </a:r>
            <a:r>
              <a:rPr spc="-5" dirty="0"/>
              <a:t>priority</a:t>
            </a:r>
            <a:r>
              <a:rPr spc="-50" dirty="0"/>
              <a:t> </a:t>
            </a:r>
            <a:r>
              <a:rPr spc="-5" dirty="0"/>
              <a:t>carcinogens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56728" y="6473540"/>
            <a:ext cx="262890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532380" algn="l"/>
              </a:tabLst>
            </a:pPr>
            <a:r>
              <a:rPr sz="1000" spc="-5" dirty="0">
                <a:solidFill>
                  <a:srgbClr val="005A96"/>
                </a:solidFill>
                <a:latin typeface="Arial"/>
                <a:cs typeface="Arial"/>
              </a:rPr>
              <a:t>Burden of 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Occupational Cancer</a:t>
            </a:r>
            <a:r>
              <a:rPr sz="1000" spc="65" dirty="0">
                <a:solidFill>
                  <a:srgbClr val="005A9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in</a:t>
            </a:r>
            <a:r>
              <a:rPr sz="1000" spc="10" dirty="0">
                <a:solidFill>
                  <a:srgbClr val="005A9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Ontario	</a:t>
            </a:r>
            <a:fld id="{81D60167-4931-47E6-BA6A-407CBD079E47}" type="slidenum">
              <a:rPr sz="1000" b="1" dirty="0">
                <a:solidFill>
                  <a:srgbClr val="005A96"/>
                </a:solidFill>
                <a:latin typeface="Arial"/>
                <a:cs typeface="Arial"/>
              </a:rPr>
              <a:t>6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0" y="0"/>
            <a:ext cx="8572500" cy="1371600"/>
          </a:xfrm>
          <a:custGeom>
            <a:avLst/>
            <a:gdLst/>
            <a:ahLst/>
            <a:cxnLst/>
            <a:rect l="l" t="t" r="r" b="b"/>
            <a:pathLst>
              <a:path w="8572500" h="1371600">
                <a:moveTo>
                  <a:pt x="8572500" y="0"/>
                </a:moveTo>
                <a:lnTo>
                  <a:pt x="0" y="0"/>
                </a:lnTo>
                <a:lnTo>
                  <a:pt x="0" y="1371600"/>
                </a:lnTo>
                <a:lnTo>
                  <a:pt x="8255025" y="1371600"/>
                </a:lnTo>
                <a:lnTo>
                  <a:pt x="8438565" y="1366639"/>
                </a:lnTo>
                <a:lnTo>
                  <a:pt x="8532815" y="1331915"/>
                </a:lnTo>
                <a:lnTo>
                  <a:pt x="8567539" y="1237665"/>
                </a:lnTo>
                <a:lnTo>
                  <a:pt x="8572500" y="1054125"/>
                </a:lnTo>
                <a:lnTo>
                  <a:pt x="8572500" y="0"/>
                </a:lnTo>
                <a:close/>
              </a:path>
            </a:pathLst>
          </a:custGeom>
          <a:solidFill>
            <a:srgbClr val="CE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360"/>
              </a:spcBef>
            </a:pPr>
            <a:r>
              <a:rPr spc="0" dirty="0"/>
              <a:t>Industry </a:t>
            </a:r>
            <a:r>
              <a:rPr dirty="0"/>
              <a:t>breakdown </a:t>
            </a:r>
            <a:r>
              <a:rPr spc="-15" dirty="0"/>
              <a:t>of non-melanoma </a:t>
            </a:r>
            <a:r>
              <a:rPr spc="10" dirty="0"/>
              <a:t>skin </a:t>
            </a:r>
            <a:r>
              <a:rPr spc="5" dirty="0"/>
              <a:t>cancers </a:t>
            </a:r>
            <a:r>
              <a:rPr spc="-10" dirty="0"/>
              <a:t>(NMSCs)  </a:t>
            </a:r>
            <a:r>
              <a:rPr dirty="0"/>
              <a:t>attributed </a:t>
            </a:r>
            <a:r>
              <a:rPr spc="-10" dirty="0"/>
              <a:t>to </a:t>
            </a:r>
            <a:r>
              <a:rPr spc="-5" dirty="0"/>
              <a:t>occupational </a:t>
            </a:r>
            <a:r>
              <a:rPr dirty="0"/>
              <a:t>solar ultraviolet </a:t>
            </a:r>
            <a:r>
              <a:rPr spc="30" dirty="0"/>
              <a:t>(UV) </a:t>
            </a:r>
            <a:r>
              <a:rPr spc="-5" dirty="0"/>
              <a:t>radiation</a:t>
            </a:r>
            <a:r>
              <a:rPr spc="380" dirty="0"/>
              <a:t> </a:t>
            </a:r>
            <a:r>
              <a:rPr spc="5" dirty="0"/>
              <a:t>exposure</a:t>
            </a:r>
          </a:p>
        </p:txBody>
      </p:sp>
      <p:sp>
        <p:nvSpPr>
          <p:cNvPr id="4" name="object 4"/>
          <p:cNvSpPr/>
          <p:nvPr/>
        </p:nvSpPr>
        <p:spPr>
          <a:xfrm>
            <a:off x="400050" y="1562569"/>
            <a:ext cx="5488686" cy="3580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7350" y="5587910"/>
            <a:ext cx="1588770" cy="39560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100" b="1" spc="-10" dirty="0">
                <a:solidFill>
                  <a:srgbClr val="231F20"/>
                </a:solidFill>
                <a:latin typeface="Arial"/>
                <a:cs typeface="Arial"/>
              </a:rPr>
              <a:t>NOTES: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AF: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attributable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fraction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65444" y="1627634"/>
            <a:ext cx="0" cy="3567429"/>
          </a:xfrm>
          <a:custGeom>
            <a:avLst/>
            <a:gdLst/>
            <a:ahLst/>
            <a:cxnLst/>
            <a:rect l="l" t="t" r="r" b="b"/>
            <a:pathLst>
              <a:path h="3567429">
                <a:moveTo>
                  <a:pt x="0" y="3567087"/>
                </a:moveTo>
                <a:lnTo>
                  <a:pt x="0" y="0"/>
                </a:lnTo>
              </a:path>
            </a:pathLst>
          </a:custGeom>
          <a:ln w="25400">
            <a:solidFill>
              <a:srgbClr val="005A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87764" y="3446567"/>
            <a:ext cx="751840" cy="139700"/>
          </a:xfrm>
          <a:custGeom>
            <a:avLst/>
            <a:gdLst/>
            <a:ahLst/>
            <a:cxnLst/>
            <a:rect l="l" t="t" r="r" b="b"/>
            <a:pathLst>
              <a:path w="751840" h="139700">
                <a:moveTo>
                  <a:pt x="58800" y="0"/>
                </a:moveTo>
                <a:lnTo>
                  <a:pt x="49479" y="0"/>
                </a:lnTo>
                <a:lnTo>
                  <a:pt x="0" y="136690"/>
                </a:lnTo>
                <a:lnTo>
                  <a:pt x="9931" y="136690"/>
                </a:lnTo>
                <a:lnTo>
                  <a:pt x="26758" y="88823"/>
                </a:lnTo>
                <a:lnTo>
                  <a:pt x="90829" y="88823"/>
                </a:lnTo>
                <a:lnTo>
                  <a:pt x="87912" y="80733"/>
                </a:lnTo>
                <a:lnTo>
                  <a:pt x="29806" y="80733"/>
                </a:lnTo>
                <a:lnTo>
                  <a:pt x="46634" y="34683"/>
                </a:lnTo>
                <a:lnTo>
                  <a:pt x="49479" y="25946"/>
                </a:lnTo>
                <a:lnTo>
                  <a:pt x="51714" y="18846"/>
                </a:lnTo>
                <a:lnTo>
                  <a:pt x="53733" y="10934"/>
                </a:lnTo>
                <a:lnTo>
                  <a:pt x="62743" y="10934"/>
                </a:lnTo>
                <a:lnTo>
                  <a:pt x="58800" y="0"/>
                </a:lnTo>
                <a:close/>
              </a:path>
              <a:path w="751840" h="139700">
                <a:moveTo>
                  <a:pt x="90829" y="88823"/>
                </a:moveTo>
                <a:lnTo>
                  <a:pt x="80911" y="88823"/>
                </a:lnTo>
                <a:lnTo>
                  <a:pt x="98145" y="136690"/>
                </a:lnTo>
                <a:lnTo>
                  <a:pt x="108089" y="136690"/>
                </a:lnTo>
                <a:lnTo>
                  <a:pt x="90829" y="88823"/>
                </a:lnTo>
                <a:close/>
              </a:path>
              <a:path w="751840" h="139700">
                <a:moveTo>
                  <a:pt x="62743" y="10934"/>
                </a:moveTo>
                <a:lnTo>
                  <a:pt x="54140" y="10934"/>
                </a:lnTo>
                <a:lnTo>
                  <a:pt x="58000" y="25539"/>
                </a:lnTo>
                <a:lnTo>
                  <a:pt x="61239" y="35077"/>
                </a:lnTo>
                <a:lnTo>
                  <a:pt x="77863" y="80733"/>
                </a:lnTo>
                <a:lnTo>
                  <a:pt x="87912" y="80733"/>
                </a:lnTo>
                <a:lnTo>
                  <a:pt x="62743" y="10934"/>
                </a:lnTo>
                <a:close/>
              </a:path>
              <a:path w="751840" h="139700">
                <a:moveTo>
                  <a:pt x="193217" y="0"/>
                </a:moveTo>
                <a:lnTo>
                  <a:pt x="125691" y="0"/>
                </a:lnTo>
                <a:lnTo>
                  <a:pt x="125691" y="136690"/>
                </a:lnTo>
                <a:lnTo>
                  <a:pt x="135407" y="136690"/>
                </a:lnTo>
                <a:lnTo>
                  <a:pt x="135407" y="70573"/>
                </a:lnTo>
                <a:lnTo>
                  <a:pt x="188556" y="70573"/>
                </a:lnTo>
                <a:lnTo>
                  <a:pt x="188556" y="62484"/>
                </a:lnTo>
                <a:lnTo>
                  <a:pt x="135407" y="62484"/>
                </a:lnTo>
                <a:lnTo>
                  <a:pt x="135407" y="8089"/>
                </a:lnTo>
                <a:lnTo>
                  <a:pt x="193217" y="8089"/>
                </a:lnTo>
                <a:lnTo>
                  <a:pt x="193217" y="0"/>
                </a:lnTo>
                <a:close/>
              </a:path>
              <a:path w="751840" h="139700">
                <a:moveTo>
                  <a:pt x="360159" y="58623"/>
                </a:moveTo>
                <a:lnTo>
                  <a:pt x="255511" y="58623"/>
                </a:lnTo>
                <a:lnTo>
                  <a:pt x="255511" y="66713"/>
                </a:lnTo>
                <a:lnTo>
                  <a:pt x="360159" y="66713"/>
                </a:lnTo>
                <a:lnTo>
                  <a:pt x="360159" y="58623"/>
                </a:lnTo>
                <a:close/>
              </a:path>
              <a:path w="751840" h="139700">
                <a:moveTo>
                  <a:pt x="360159" y="97167"/>
                </a:moveTo>
                <a:lnTo>
                  <a:pt x="255511" y="97167"/>
                </a:lnTo>
                <a:lnTo>
                  <a:pt x="255511" y="105257"/>
                </a:lnTo>
                <a:lnTo>
                  <a:pt x="360159" y="105257"/>
                </a:lnTo>
                <a:lnTo>
                  <a:pt x="360159" y="97167"/>
                </a:lnTo>
                <a:close/>
              </a:path>
              <a:path w="751840" h="139700">
                <a:moveTo>
                  <a:pt x="425094" y="122720"/>
                </a:moveTo>
                <a:lnTo>
                  <a:pt x="451662" y="138925"/>
                </a:lnTo>
                <a:lnTo>
                  <a:pt x="468865" y="135755"/>
                </a:lnTo>
                <a:lnTo>
                  <a:pt x="476934" y="130632"/>
                </a:lnTo>
                <a:lnTo>
                  <a:pt x="452272" y="130632"/>
                </a:lnTo>
                <a:lnTo>
                  <a:pt x="443600" y="129881"/>
                </a:lnTo>
                <a:lnTo>
                  <a:pt x="436016" y="127971"/>
                </a:lnTo>
                <a:lnTo>
                  <a:pt x="429766" y="125413"/>
                </a:lnTo>
                <a:lnTo>
                  <a:pt x="425094" y="122720"/>
                </a:lnTo>
                <a:close/>
              </a:path>
              <a:path w="751840" h="139700">
                <a:moveTo>
                  <a:pt x="479549" y="63068"/>
                </a:moveTo>
                <a:lnTo>
                  <a:pt x="448208" y="63068"/>
                </a:lnTo>
                <a:lnTo>
                  <a:pt x="465181" y="65616"/>
                </a:lnTo>
                <a:lnTo>
                  <a:pt x="477016" y="72653"/>
                </a:lnTo>
                <a:lnTo>
                  <a:pt x="483982" y="83267"/>
                </a:lnTo>
                <a:lnTo>
                  <a:pt x="486346" y="96545"/>
                </a:lnTo>
                <a:lnTo>
                  <a:pt x="483788" y="110261"/>
                </a:lnTo>
                <a:lnTo>
                  <a:pt x="476534" y="121046"/>
                </a:lnTo>
                <a:lnTo>
                  <a:pt x="465667" y="128102"/>
                </a:lnTo>
                <a:lnTo>
                  <a:pt x="452272" y="130632"/>
                </a:lnTo>
                <a:lnTo>
                  <a:pt x="476934" y="130632"/>
                </a:lnTo>
                <a:lnTo>
                  <a:pt x="482987" y="126788"/>
                </a:lnTo>
                <a:lnTo>
                  <a:pt x="492546" y="112838"/>
                </a:lnTo>
                <a:lnTo>
                  <a:pt x="496061" y="94716"/>
                </a:lnTo>
                <a:lnTo>
                  <a:pt x="494318" y="82709"/>
                </a:lnTo>
                <a:lnTo>
                  <a:pt x="489708" y="72929"/>
                </a:lnTo>
                <a:lnTo>
                  <a:pt x="483160" y="65473"/>
                </a:lnTo>
                <a:lnTo>
                  <a:pt x="479549" y="63068"/>
                </a:lnTo>
                <a:close/>
              </a:path>
              <a:path w="751840" h="139700">
                <a:moveTo>
                  <a:pt x="495045" y="4876"/>
                </a:moveTo>
                <a:lnTo>
                  <a:pt x="437870" y="4876"/>
                </a:lnTo>
                <a:lnTo>
                  <a:pt x="429348" y="64477"/>
                </a:lnTo>
                <a:lnTo>
                  <a:pt x="434009" y="63665"/>
                </a:lnTo>
                <a:lnTo>
                  <a:pt x="440296" y="63068"/>
                </a:lnTo>
                <a:lnTo>
                  <a:pt x="479549" y="63068"/>
                </a:lnTo>
                <a:lnTo>
                  <a:pt x="475602" y="60439"/>
                </a:lnTo>
                <a:lnTo>
                  <a:pt x="467893" y="56591"/>
                </a:lnTo>
                <a:lnTo>
                  <a:pt x="464261" y="55778"/>
                </a:lnTo>
                <a:lnTo>
                  <a:pt x="438886" y="55778"/>
                </a:lnTo>
                <a:lnTo>
                  <a:pt x="445376" y="13360"/>
                </a:lnTo>
                <a:lnTo>
                  <a:pt x="495045" y="13360"/>
                </a:lnTo>
                <a:lnTo>
                  <a:pt x="495045" y="4876"/>
                </a:lnTo>
                <a:close/>
              </a:path>
              <a:path w="751840" h="139700">
                <a:moveTo>
                  <a:pt x="459778" y="54775"/>
                </a:moveTo>
                <a:lnTo>
                  <a:pt x="445173" y="54775"/>
                </a:lnTo>
                <a:lnTo>
                  <a:pt x="441921" y="55181"/>
                </a:lnTo>
                <a:lnTo>
                  <a:pt x="438886" y="55778"/>
                </a:lnTo>
                <a:lnTo>
                  <a:pt x="464261" y="55778"/>
                </a:lnTo>
                <a:lnTo>
                  <a:pt x="459778" y="54775"/>
                </a:lnTo>
                <a:close/>
              </a:path>
              <a:path w="751840" h="139700">
                <a:moveTo>
                  <a:pt x="530161" y="120700"/>
                </a:moveTo>
                <a:lnTo>
                  <a:pt x="520433" y="120700"/>
                </a:lnTo>
                <a:lnTo>
                  <a:pt x="516991" y="124548"/>
                </a:lnTo>
                <a:lnTo>
                  <a:pt x="516991" y="129806"/>
                </a:lnTo>
                <a:lnTo>
                  <a:pt x="516788" y="134670"/>
                </a:lnTo>
                <a:lnTo>
                  <a:pt x="520230" y="138925"/>
                </a:lnTo>
                <a:lnTo>
                  <a:pt x="530161" y="138925"/>
                </a:lnTo>
                <a:lnTo>
                  <a:pt x="533399" y="134670"/>
                </a:lnTo>
                <a:lnTo>
                  <a:pt x="533399" y="124548"/>
                </a:lnTo>
                <a:lnTo>
                  <a:pt x="530161" y="120700"/>
                </a:lnTo>
                <a:close/>
              </a:path>
              <a:path w="751840" h="139700">
                <a:moveTo>
                  <a:pt x="582929" y="14782"/>
                </a:moveTo>
                <a:lnTo>
                  <a:pt x="573430" y="14782"/>
                </a:lnTo>
                <a:lnTo>
                  <a:pt x="573430" y="136690"/>
                </a:lnTo>
                <a:lnTo>
                  <a:pt x="582929" y="136690"/>
                </a:lnTo>
                <a:lnTo>
                  <a:pt x="582929" y="14782"/>
                </a:lnTo>
                <a:close/>
              </a:path>
              <a:path w="751840" h="139700">
                <a:moveTo>
                  <a:pt x="582929" y="4876"/>
                </a:moveTo>
                <a:lnTo>
                  <a:pt x="574027" y="4876"/>
                </a:lnTo>
                <a:lnTo>
                  <a:pt x="549084" y="19659"/>
                </a:lnTo>
                <a:lnTo>
                  <a:pt x="551522" y="27355"/>
                </a:lnTo>
                <a:lnTo>
                  <a:pt x="573023" y="14782"/>
                </a:lnTo>
                <a:lnTo>
                  <a:pt x="582929" y="14782"/>
                </a:lnTo>
                <a:lnTo>
                  <a:pt x="582929" y="4876"/>
                </a:lnTo>
                <a:close/>
              </a:path>
              <a:path w="751840" h="139700">
                <a:moveTo>
                  <a:pt x="726274" y="2235"/>
                </a:moveTo>
                <a:lnTo>
                  <a:pt x="718362" y="2235"/>
                </a:lnTo>
                <a:lnTo>
                  <a:pt x="639660" y="139331"/>
                </a:lnTo>
                <a:lnTo>
                  <a:pt x="647572" y="139331"/>
                </a:lnTo>
                <a:lnTo>
                  <a:pt x="726274" y="2235"/>
                </a:lnTo>
                <a:close/>
              </a:path>
              <a:path w="751840" h="139700">
                <a:moveTo>
                  <a:pt x="724242" y="57200"/>
                </a:moveTo>
                <a:lnTo>
                  <a:pt x="724039" y="57200"/>
                </a:lnTo>
                <a:lnTo>
                  <a:pt x="713465" y="59669"/>
                </a:lnTo>
                <a:lnTo>
                  <a:pt x="704243" y="67213"/>
                </a:lnTo>
                <a:lnTo>
                  <a:pt x="697722" y="80041"/>
                </a:lnTo>
                <a:lnTo>
                  <a:pt x="695248" y="98361"/>
                </a:lnTo>
                <a:lnTo>
                  <a:pt x="697763" y="116103"/>
                </a:lnTo>
                <a:lnTo>
                  <a:pt x="703956" y="128397"/>
                </a:lnTo>
                <a:lnTo>
                  <a:pt x="712750" y="135584"/>
                </a:lnTo>
                <a:lnTo>
                  <a:pt x="723023" y="137909"/>
                </a:lnTo>
                <a:lnTo>
                  <a:pt x="733970" y="135383"/>
                </a:lnTo>
                <a:lnTo>
                  <a:pt x="739099" y="131038"/>
                </a:lnTo>
                <a:lnTo>
                  <a:pt x="723226" y="131038"/>
                </a:lnTo>
                <a:lnTo>
                  <a:pt x="715019" y="128432"/>
                </a:lnTo>
                <a:lnTo>
                  <a:pt x="708867" y="121299"/>
                </a:lnTo>
                <a:lnTo>
                  <a:pt x="705076" y="110662"/>
                </a:lnTo>
                <a:lnTo>
                  <a:pt x="704018" y="98361"/>
                </a:lnTo>
                <a:lnTo>
                  <a:pt x="704049" y="96532"/>
                </a:lnTo>
                <a:lnTo>
                  <a:pt x="705247" y="84538"/>
                </a:lnTo>
                <a:lnTo>
                  <a:pt x="709013" y="73915"/>
                </a:lnTo>
                <a:lnTo>
                  <a:pt x="715076" y="66709"/>
                </a:lnTo>
                <a:lnTo>
                  <a:pt x="723226" y="64071"/>
                </a:lnTo>
                <a:lnTo>
                  <a:pt x="740335" y="64071"/>
                </a:lnTo>
                <a:lnTo>
                  <a:pt x="734999" y="59583"/>
                </a:lnTo>
                <a:lnTo>
                  <a:pt x="724242" y="57200"/>
                </a:lnTo>
                <a:close/>
              </a:path>
              <a:path w="751840" h="139700">
                <a:moveTo>
                  <a:pt x="740335" y="64071"/>
                </a:moveTo>
                <a:lnTo>
                  <a:pt x="723430" y="64071"/>
                </a:lnTo>
                <a:lnTo>
                  <a:pt x="732354" y="66729"/>
                </a:lnTo>
                <a:lnTo>
                  <a:pt x="738328" y="73915"/>
                </a:lnTo>
                <a:lnTo>
                  <a:pt x="741677" y="84447"/>
                </a:lnTo>
                <a:lnTo>
                  <a:pt x="742671" y="96532"/>
                </a:lnTo>
                <a:lnTo>
                  <a:pt x="742619" y="98361"/>
                </a:lnTo>
                <a:lnTo>
                  <a:pt x="741616" y="110405"/>
                </a:lnTo>
                <a:lnTo>
                  <a:pt x="738150" y="121172"/>
                </a:lnTo>
                <a:lnTo>
                  <a:pt x="732096" y="128397"/>
                </a:lnTo>
                <a:lnTo>
                  <a:pt x="723226" y="131038"/>
                </a:lnTo>
                <a:lnTo>
                  <a:pt x="739099" y="131038"/>
                </a:lnTo>
                <a:lnTo>
                  <a:pt x="743008" y="127727"/>
                </a:lnTo>
                <a:lnTo>
                  <a:pt x="749153" y="114817"/>
                </a:lnTo>
                <a:lnTo>
                  <a:pt x="751420" y="96532"/>
                </a:lnTo>
                <a:lnTo>
                  <a:pt x="749344" y="79098"/>
                </a:lnTo>
                <a:lnTo>
                  <a:pt x="743618" y="66832"/>
                </a:lnTo>
                <a:lnTo>
                  <a:pt x="740335" y="64071"/>
                </a:lnTo>
                <a:close/>
              </a:path>
              <a:path w="751840" h="139700">
                <a:moveTo>
                  <a:pt x="643915" y="2641"/>
                </a:moveTo>
                <a:lnTo>
                  <a:pt x="643712" y="2641"/>
                </a:lnTo>
                <a:lnTo>
                  <a:pt x="633137" y="5078"/>
                </a:lnTo>
                <a:lnTo>
                  <a:pt x="623916" y="12569"/>
                </a:lnTo>
                <a:lnTo>
                  <a:pt x="617394" y="25390"/>
                </a:lnTo>
                <a:lnTo>
                  <a:pt x="614921" y="43815"/>
                </a:lnTo>
                <a:lnTo>
                  <a:pt x="617436" y="61543"/>
                </a:lnTo>
                <a:lnTo>
                  <a:pt x="623631" y="73837"/>
                </a:lnTo>
                <a:lnTo>
                  <a:pt x="632428" y="81023"/>
                </a:lnTo>
                <a:lnTo>
                  <a:pt x="642708" y="83350"/>
                </a:lnTo>
                <a:lnTo>
                  <a:pt x="653648" y="80823"/>
                </a:lnTo>
                <a:lnTo>
                  <a:pt x="658772" y="76479"/>
                </a:lnTo>
                <a:lnTo>
                  <a:pt x="642912" y="76479"/>
                </a:lnTo>
                <a:lnTo>
                  <a:pt x="634695" y="73894"/>
                </a:lnTo>
                <a:lnTo>
                  <a:pt x="628462" y="66709"/>
                </a:lnTo>
                <a:lnTo>
                  <a:pt x="624722" y="56098"/>
                </a:lnTo>
                <a:lnTo>
                  <a:pt x="623689" y="43815"/>
                </a:lnTo>
                <a:lnTo>
                  <a:pt x="623721" y="41986"/>
                </a:lnTo>
                <a:lnTo>
                  <a:pt x="624924" y="29888"/>
                </a:lnTo>
                <a:lnTo>
                  <a:pt x="628699" y="19256"/>
                </a:lnTo>
                <a:lnTo>
                  <a:pt x="634759" y="12119"/>
                </a:lnTo>
                <a:lnTo>
                  <a:pt x="642912" y="9512"/>
                </a:lnTo>
                <a:lnTo>
                  <a:pt x="660015" y="9512"/>
                </a:lnTo>
                <a:lnTo>
                  <a:pt x="654671" y="5020"/>
                </a:lnTo>
                <a:lnTo>
                  <a:pt x="643915" y="2641"/>
                </a:lnTo>
                <a:close/>
              </a:path>
              <a:path w="751840" h="139700">
                <a:moveTo>
                  <a:pt x="660015" y="9512"/>
                </a:moveTo>
                <a:lnTo>
                  <a:pt x="643115" y="9512"/>
                </a:lnTo>
                <a:lnTo>
                  <a:pt x="652031" y="12168"/>
                </a:lnTo>
                <a:lnTo>
                  <a:pt x="658002" y="19353"/>
                </a:lnTo>
                <a:lnTo>
                  <a:pt x="661350" y="29893"/>
                </a:lnTo>
                <a:lnTo>
                  <a:pt x="662343" y="41986"/>
                </a:lnTo>
                <a:lnTo>
                  <a:pt x="662292" y="43815"/>
                </a:lnTo>
                <a:lnTo>
                  <a:pt x="661289" y="55846"/>
                </a:lnTo>
                <a:lnTo>
                  <a:pt x="657825" y="66609"/>
                </a:lnTo>
                <a:lnTo>
                  <a:pt x="651774" y="73837"/>
                </a:lnTo>
                <a:lnTo>
                  <a:pt x="642912" y="76479"/>
                </a:lnTo>
                <a:lnTo>
                  <a:pt x="658772" y="76479"/>
                </a:lnTo>
                <a:lnTo>
                  <a:pt x="662682" y="73164"/>
                </a:lnTo>
                <a:lnTo>
                  <a:pt x="668826" y="60257"/>
                </a:lnTo>
                <a:lnTo>
                  <a:pt x="671093" y="41986"/>
                </a:lnTo>
                <a:lnTo>
                  <a:pt x="669016" y="24533"/>
                </a:lnTo>
                <a:lnTo>
                  <a:pt x="663290" y="12265"/>
                </a:lnTo>
                <a:lnTo>
                  <a:pt x="660015" y="951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56352" y="2951615"/>
            <a:ext cx="2424175" cy="375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4294967295"/>
          </p:nvPr>
        </p:nvSpPr>
        <p:spPr>
          <a:xfrm>
            <a:off x="387350" y="6475648"/>
            <a:ext cx="2092325" cy="153888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Results </a:t>
            </a:r>
            <a:r>
              <a:rPr spc="-10" dirty="0"/>
              <a:t>for </a:t>
            </a:r>
            <a:r>
              <a:rPr spc="-5" dirty="0"/>
              <a:t>priority</a:t>
            </a:r>
            <a:r>
              <a:rPr spc="-50" dirty="0"/>
              <a:t> </a:t>
            </a:r>
            <a:r>
              <a:rPr spc="-5" dirty="0"/>
              <a:t>carcinogens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356728" y="6473540"/>
            <a:ext cx="262890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532380" algn="l"/>
              </a:tabLst>
            </a:pPr>
            <a:r>
              <a:rPr sz="1000" spc="-5" dirty="0">
                <a:solidFill>
                  <a:srgbClr val="005A96"/>
                </a:solidFill>
                <a:latin typeface="Arial"/>
                <a:cs typeface="Arial"/>
              </a:rPr>
              <a:t>Burden of 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Occupational Cancer</a:t>
            </a:r>
            <a:r>
              <a:rPr sz="1000" spc="65" dirty="0">
                <a:solidFill>
                  <a:srgbClr val="005A9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in</a:t>
            </a:r>
            <a:r>
              <a:rPr sz="1000" spc="10" dirty="0">
                <a:solidFill>
                  <a:srgbClr val="005A9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Ontario	</a:t>
            </a:r>
            <a:fld id="{81D60167-4931-47E6-BA6A-407CBD079E47}" type="slidenum">
              <a:rPr sz="1000" b="1" dirty="0">
                <a:solidFill>
                  <a:srgbClr val="005A96"/>
                </a:solidFill>
                <a:latin typeface="Arial"/>
                <a:cs typeface="Arial"/>
              </a:rPr>
              <a:t>7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0" y="0"/>
            <a:ext cx="8572500" cy="1371600"/>
          </a:xfrm>
          <a:custGeom>
            <a:avLst/>
            <a:gdLst/>
            <a:ahLst/>
            <a:cxnLst/>
            <a:rect l="l" t="t" r="r" b="b"/>
            <a:pathLst>
              <a:path w="8572500" h="1371600">
                <a:moveTo>
                  <a:pt x="8572500" y="0"/>
                </a:moveTo>
                <a:lnTo>
                  <a:pt x="0" y="0"/>
                </a:lnTo>
                <a:lnTo>
                  <a:pt x="0" y="1371600"/>
                </a:lnTo>
                <a:lnTo>
                  <a:pt x="8255025" y="1371600"/>
                </a:lnTo>
                <a:lnTo>
                  <a:pt x="8438565" y="1366639"/>
                </a:lnTo>
                <a:lnTo>
                  <a:pt x="8532815" y="1331915"/>
                </a:lnTo>
                <a:lnTo>
                  <a:pt x="8567539" y="1237665"/>
                </a:lnTo>
                <a:lnTo>
                  <a:pt x="8572500" y="1054125"/>
                </a:lnTo>
                <a:lnTo>
                  <a:pt x="8572500" y="0"/>
                </a:lnTo>
                <a:close/>
              </a:path>
            </a:pathLst>
          </a:custGeom>
          <a:solidFill>
            <a:srgbClr val="CE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360"/>
              </a:spcBef>
            </a:pPr>
            <a:r>
              <a:rPr spc="0" dirty="0"/>
              <a:t>Industry </a:t>
            </a:r>
            <a:r>
              <a:rPr dirty="0"/>
              <a:t>breakdown </a:t>
            </a:r>
            <a:r>
              <a:rPr spc="-15" dirty="0"/>
              <a:t>of </a:t>
            </a:r>
            <a:r>
              <a:rPr spc="0" dirty="0"/>
              <a:t>total </a:t>
            </a:r>
            <a:r>
              <a:rPr spc="-10" dirty="0"/>
              <a:t>lung </a:t>
            </a:r>
            <a:r>
              <a:rPr spc="5" dirty="0"/>
              <a:t>cancers </a:t>
            </a:r>
            <a:r>
              <a:rPr dirty="0"/>
              <a:t>and </a:t>
            </a:r>
            <a:r>
              <a:rPr spc="-5" dirty="0"/>
              <a:t>mesotheliomas  </a:t>
            </a:r>
            <a:r>
              <a:rPr dirty="0"/>
              <a:t>attributed </a:t>
            </a:r>
            <a:r>
              <a:rPr spc="-10" dirty="0"/>
              <a:t>to </a:t>
            </a:r>
            <a:r>
              <a:rPr spc="-5" dirty="0"/>
              <a:t>occupational </a:t>
            </a:r>
            <a:r>
              <a:rPr dirty="0"/>
              <a:t>asbestos</a:t>
            </a:r>
            <a:r>
              <a:rPr spc="300" dirty="0"/>
              <a:t> </a:t>
            </a:r>
            <a:r>
              <a:rPr spc="5" dirty="0"/>
              <a:t>exposure</a:t>
            </a:r>
          </a:p>
        </p:txBody>
      </p:sp>
      <p:sp>
        <p:nvSpPr>
          <p:cNvPr id="4" name="object 4"/>
          <p:cNvSpPr/>
          <p:nvPr/>
        </p:nvSpPr>
        <p:spPr>
          <a:xfrm>
            <a:off x="400050" y="1562569"/>
            <a:ext cx="5049774" cy="3580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7350" y="5578664"/>
            <a:ext cx="6760209" cy="58610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100" b="1" spc="-10" dirty="0">
                <a:solidFill>
                  <a:srgbClr val="231F20"/>
                </a:solidFill>
                <a:latin typeface="Arial"/>
                <a:cs typeface="Arial"/>
              </a:rPr>
              <a:t>NOTES: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4200"/>
              </a:lnSpc>
              <a:spcBef>
                <a:spcPts val="15"/>
              </a:spcBef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*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Includes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an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estimated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five cases of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mesothelioma attributed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para-occupational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asbestos exposure. 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AF: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attributable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fraction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65444" y="1627634"/>
            <a:ext cx="0" cy="3567429"/>
          </a:xfrm>
          <a:custGeom>
            <a:avLst/>
            <a:gdLst/>
            <a:ahLst/>
            <a:cxnLst/>
            <a:rect l="l" t="t" r="r" b="b"/>
            <a:pathLst>
              <a:path h="3567429">
                <a:moveTo>
                  <a:pt x="0" y="3567087"/>
                </a:moveTo>
                <a:lnTo>
                  <a:pt x="0" y="0"/>
                </a:lnTo>
              </a:path>
            </a:pathLst>
          </a:custGeom>
          <a:ln w="25400">
            <a:solidFill>
              <a:srgbClr val="005A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95790" y="3835079"/>
            <a:ext cx="2049843" cy="3608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11449" y="3313676"/>
            <a:ext cx="2224443" cy="378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37886" y="2789688"/>
            <a:ext cx="2168601" cy="3634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24184" y="2268296"/>
            <a:ext cx="1798967" cy="3793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4294967295"/>
          </p:nvPr>
        </p:nvSpPr>
        <p:spPr>
          <a:xfrm>
            <a:off x="387350" y="6475648"/>
            <a:ext cx="2092325" cy="153888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Results </a:t>
            </a:r>
            <a:r>
              <a:rPr spc="-10" dirty="0"/>
              <a:t>for </a:t>
            </a:r>
            <a:r>
              <a:rPr spc="-5" dirty="0"/>
              <a:t>priority</a:t>
            </a:r>
            <a:r>
              <a:rPr spc="-50" dirty="0"/>
              <a:t> </a:t>
            </a:r>
            <a:r>
              <a:rPr spc="-5" dirty="0"/>
              <a:t>carcinogens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356728" y="6473540"/>
            <a:ext cx="262890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532380" algn="l"/>
              </a:tabLst>
            </a:pPr>
            <a:r>
              <a:rPr sz="1000" spc="-5" dirty="0">
                <a:solidFill>
                  <a:srgbClr val="005A96"/>
                </a:solidFill>
                <a:latin typeface="Arial"/>
                <a:cs typeface="Arial"/>
              </a:rPr>
              <a:t>Burden of 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Occupational Cancer</a:t>
            </a:r>
            <a:r>
              <a:rPr sz="1000" spc="65" dirty="0">
                <a:solidFill>
                  <a:srgbClr val="005A9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in</a:t>
            </a:r>
            <a:r>
              <a:rPr sz="1000" spc="10" dirty="0">
                <a:solidFill>
                  <a:srgbClr val="005A9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Ontario	</a:t>
            </a:r>
            <a:fld id="{81D60167-4931-47E6-BA6A-407CBD079E47}" type="slidenum">
              <a:rPr sz="1000" b="1" dirty="0">
                <a:solidFill>
                  <a:srgbClr val="005A96"/>
                </a:solidFill>
                <a:latin typeface="Arial"/>
                <a:cs typeface="Arial"/>
              </a:rPr>
              <a:t>8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350" y="572310"/>
            <a:ext cx="7061834" cy="63754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360"/>
              </a:spcBef>
            </a:pPr>
            <a:r>
              <a:rPr spc="-10" dirty="0"/>
              <a:t>Number </a:t>
            </a:r>
            <a:r>
              <a:rPr spc="-15" dirty="0"/>
              <a:t>of </a:t>
            </a:r>
            <a:r>
              <a:rPr spc="-10" dirty="0"/>
              <a:t>workers </a:t>
            </a:r>
            <a:r>
              <a:rPr dirty="0"/>
              <a:t>occupationally </a:t>
            </a:r>
            <a:r>
              <a:rPr spc="5" dirty="0"/>
              <a:t>exposed </a:t>
            </a:r>
            <a:r>
              <a:rPr spc="-10" dirty="0"/>
              <a:t>to </a:t>
            </a:r>
            <a:r>
              <a:rPr dirty="0"/>
              <a:t>diesel </a:t>
            </a:r>
            <a:r>
              <a:rPr spc="-5" dirty="0"/>
              <a:t>engine  </a:t>
            </a:r>
            <a:r>
              <a:rPr dirty="0"/>
              <a:t>exhaust </a:t>
            </a:r>
            <a:r>
              <a:rPr spc="-25" dirty="0"/>
              <a:t>(DEE) </a:t>
            </a:r>
            <a:r>
              <a:rPr spc="-5" dirty="0"/>
              <a:t>by </a:t>
            </a:r>
            <a:r>
              <a:rPr spc="-10" dirty="0"/>
              <a:t>level </a:t>
            </a:r>
            <a:r>
              <a:rPr spc="-15" dirty="0"/>
              <a:t>of </a:t>
            </a:r>
            <a:r>
              <a:rPr spc="5" dirty="0"/>
              <a:t>exposure </a:t>
            </a:r>
            <a:r>
              <a:rPr dirty="0"/>
              <a:t>and </a:t>
            </a:r>
            <a:r>
              <a:rPr spc="5" dirty="0"/>
              <a:t>industry in</a:t>
            </a:r>
            <a:r>
              <a:rPr spc="475" dirty="0"/>
              <a:t> </a:t>
            </a:r>
            <a:r>
              <a:rPr spc="0" dirty="0"/>
              <a:t>Ontario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Results </a:t>
            </a:r>
            <a:r>
              <a:rPr spc="-10" dirty="0"/>
              <a:t>for </a:t>
            </a:r>
            <a:r>
              <a:rPr spc="-5" dirty="0"/>
              <a:t>priority</a:t>
            </a:r>
            <a:r>
              <a:rPr spc="-50" dirty="0"/>
              <a:t> </a:t>
            </a:r>
            <a:r>
              <a:rPr spc="-5" dirty="0"/>
              <a:t>carcinogens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56728" y="6473540"/>
            <a:ext cx="262890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532380" algn="l"/>
              </a:tabLst>
            </a:pPr>
            <a:r>
              <a:rPr sz="1000" spc="-5" dirty="0">
                <a:solidFill>
                  <a:srgbClr val="005A96"/>
                </a:solidFill>
                <a:latin typeface="Arial"/>
                <a:cs typeface="Arial"/>
              </a:rPr>
              <a:t>Burden of 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Occupational Cancer</a:t>
            </a:r>
            <a:r>
              <a:rPr sz="1000" spc="65" dirty="0">
                <a:solidFill>
                  <a:srgbClr val="005A9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in</a:t>
            </a:r>
            <a:r>
              <a:rPr sz="1000" spc="10" dirty="0">
                <a:solidFill>
                  <a:srgbClr val="005A9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5A96"/>
                </a:solidFill>
                <a:latin typeface="Arial"/>
                <a:cs typeface="Arial"/>
              </a:rPr>
              <a:t>Ontario	</a:t>
            </a:r>
            <a:fld id="{81D60167-4931-47E6-BA6A-407CBD079E47}" type="slidenum">
              <a:rPr sz="1000" b="1" dirty="0">
                <a:solidFill>
                  <a:srgbClr val="005A96"/>
                </a:solidFill>
                <a:latin typeface="Arial"/>
                <a:cs typeface="Arial"/>
              </a:rPr>
              <a:t>9</a:t>
            </a:fld>
            <a:endParaRPr sz="100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" b="4035"/>
          <a:stretch/>
        </p:blipFill>
        <p:spPr>
          <a:xfrm>
            <a:off x="801888" y="1553000"/>
            <a:ext cx="7580112" cy="46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1078</Words>
  <Application>Microsoft Macintosh PowerPoint</Application>
  <PresentationFormat>On-screen Show (4:3)</PresentationFormat>
  <Paragraphs>113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Georgia</vt:lpstr>
      <vt:lpstr>Arial</vt:lpstr>
      <vt:lpstr>Office Theme</vt:lpstr>
      <vt:lpstr>PowerPoint Presentation</vt:lpstr>
      <vt:lpstr>Carcinogens selected for inclusion in this report</vt:lpstr>
      <vt:lpstr>Carcinogens selected for inclusion in this report (continued)</vt:lpstr>
      <vt:lpstr>The risk exposure period</vt:lpstr>
      <vt:lpstr>Hierarchy of hazard controls</vt:lpstr>
      <vt:lpstr>Number of workers occupationally exposed to solar ultraviolet  (UV) radiation by level of exposure and industry in Ontario</vt:lpstr>
      <vt:lpstr>Industry breakdown of non-melanoma skin cancers (NMSCs)  attributed to occupational solar ultraviolet (UV) radiation exposure</vt:lpstr>
      <vt:lpstr>Industry breakdown of total lung cancers and mesotheliomas  attributed to occupational asbestos exposure</vt:lpstr>
      <vt:lpstr>Number of workers occupationally exposed to diesel engine  exhaust (DEE) by level of exposure and industry in Ontario</vt:lpstr>
      <vt:lpstr>Industry breakdown of total lung cancers attributed to  occupational diesel engine exhaust (DEE) exposure</vt:lpstr>
      <vt:lpstr>Industry breakdown of total bladder cancers that may be  attributed to occupational diesel engine exhaust (DEE)  exposure</vt:lpstr>
      <vt:lpstr>Number of workers occupationally exposed to crystalline silica by  level of exposure and industry in Ontario</vt:lpstr>
      <vt:lpstr>Industry breakdown of total lung cancers attributed to  occupational crystalline silica exposure</vt:lpstr>
      <vt:lpstr>Industry breakdown of total lung cancers attributed to  occupational welding fume exposure</vt:lpstr>
      <vt:lpstr>Number of workers occupationally exposed to chromium (VI)  compounds by level of exposure and industry in Ontario</vt:lpstr>
      <vt:lpstr>Industry breakdown of total lung cancers attributed to  occupational exposure to chromium (VI) compounds</vt:lpstr>
      <vt:lpstr>Number of workers occupationally exposed to nickel by level  of exposure and industry in Ontario</vt:lpstr>
      <vt:lpstr>Industry breakdown of total lung cancers attributed to  occupational exposure to nickel compounds</vt:lpstr>
      <vt:lpstr>Number of workers occupationally exposed to radon by level of  exposure and industry in Ontario</vt:lpstr>
      <vt:lpstr>Industry breakdown of total lung cancers attributed to  occupational radon exposure</vt:lpstr>
      <vt:lpstr>Number of workers occupationally exposed to arsenic  by industry in Ontario</vt:lpstr>
      <vt:lpstr>Industry breakdown of total lung cancers attributed to  occupational arsenic exposure</vt:lpstr>
      <vt:lpstr>Number of workers occupationally exposed to benzene by level of  exposure and industry in Ontario</vt:lpstr>
      <vt:lpstr>Number of female workers in the top regular night and  rotating shift work industries in Ontario</vt:lpstr>
      <vt:lpstr>Summary of results of recent evaluations (2015–2016) of  pesticide carcinogenicity by the International Agency for  Research on Cancer (IARC)</vt:lpstr>
      <vt:lpstr>Hierarchy of controlling occupational exposure to pesticides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Young, Stephanie</dc:creator>
  <cp:lastModifiedBy>Heather Holliday</cp:lastModifiedBy>
  <cp:revision>23</cp:revision>
  <dcterms:created xsi:type="dcterms:W3CDTF">2017-10-02T16:34:47Z</dcterms:created>
  <dcterms:modified xsi:type="dcterms:W3CDTF">2017-11-07T16:24:28Z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2017-10-02T00:00:00Z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2017-10-02T00:00:00Z</vt:filetime>
  </property>
</Properties>
</file>