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272" r:id="rId3"/>
    <p:sldId id="275" r:id="rId4"/>
    <p:sldId id="282" r:id="rId5"/>
    <p:sldId id="273" r:id="rId6"/>
    <p:sldId id="277" r:id="rId7"/>
    <p:sldId id="278" r:id="rId8"/>
    <p:sldId id="281" r:id="rId9"/>
    <p:sldId id="274" r:id="rId10"/>
    <p:sldId id="279" r:id="rId11"/>
    <p:sldId id="280" r:id="rId12"/>
    <p:sldId id="27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68" autoAdjust="0"/>
    <p:restoredTop sz="76498" autoAdjust="0"/>
  </p:normalViewPr>
  <p:slideViewPr>
    <p:cSldViewPr snapToGrid="0">
      <p:cViewPr varScale="1">
        <p:scale>
          <a:sx n="51" d="100"/>
          <a:sy n="51" d="100"/>
        </p:scale>
        <p:origin x="79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98109-547D-43D2-A0A0-929C374D327B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9A5D8-00C2-4067-973B-6C32001C0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7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Translations required: </a:t>
            </a:r>
          </a:p>
          <a:p>
            <a:r>
              <a:rPr lang="en-US" dirty="0"/>
              <a:t>Mohawk, </a:t>
            </a:r>
            <a:r>
              <a:rPr lang="en-US" sz="1800" b="0" i="0" u="none" strike="noStrike" baseline="0" dirty="0">
                <a:latin typeface="Verdana" panose="020B0604030504040204" pitchFamily="34" charset="0"/>
              </a:rPr>
              <a:t>Ojibwe, Oji-Cree, Cayuga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02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Translations Required Inuktitut (North Baffin)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473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 only, no translation required.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72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 only; no translation required.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4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Translations Required: </a:t>
            </a:r>
          </a:p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Inuktitut (North Baffin)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91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 only, no translation required.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62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 only; no translation required.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41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Translations required: Mohawk, </a:t>
            </a:r>
            <a:r>
              <a:rPr lang="en-US" sz="1200" b="0" i="0" u="none" strike="noStrike" baseline="0" dirty="0">
                <a:latin typeface="Verdana" panose="020B0604030504040204" pitchFamily="34" charset="0"/>
              </a:rPr>
              <a:t>Ojibwe, Oji-Cree, Cayuga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35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Translations Required: Inuktitut (North Baffin)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6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 only, no translation required.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12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EN only; no translation required.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65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Translations required: Mohawk, </a:t>
            </a:r>
            <a:r>
              <a:rPr lang="en-US" sz="1200" b="0" i="0" u="none" strike="noStrike" baseline="0" dirty="0">
                <a:latin typeface="Verdana" panose="020B0604030504040204" pitchFamily="34" charset="0"/>
              </a:rPr>
              <a:t>Ojibwe, Oji-Cree, Cayuga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3A2BD-257F-4628-BEB6-791D5E341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CA747E-9631-4866-B0AF-DB11B41EF4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0C2F0-05F7-4342-AD6F-A0E66A1F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BFBC8-7174-4E3D-B160-6DFE4057B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9C0F2-EC95-42B5-935A-7E9D337D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9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12922-D5C2-49D6-858E-0BFDF8BC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199751-1F4F-4C1F-B990-7456E6715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7612-518D-492C-B356-6A532D0CA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B3EBE-61ED-4121-B4EF-4E556632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5F796-3F38-4C2E-98F1-6C0675576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905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6CC308-8C62-4862-9430-C12A320954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615529-DE0D-45F3-8C78-CCBB81517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31BC5-8EA6-4060-BE28-6B5DCCDF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D6F5E-9741-4D68-91D9-37B02A192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D59FAC-B855-4F1C-8EB0-952BC6285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36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13713-71CE-4009-BD94-2E6017606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D74F7-3367-44D3-B1AE-9F5F1EEA0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19EA0-0962-4474-B362-50AD48539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73FF4-E493-4666-AC8E-E51FEC473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11596-D47D-4879-9EBB-17AB400F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29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EA2D-4C46-433D-8C62-27170C173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658CA-9DE5-43EE-9A3A-F80273C3F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D12D2-4D5E-44B4-B712-7B0D2F4EA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F41BE-C1BF-4ADA-82E8-DA8F4321C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06AAC-1450-4BAF-B266-A27A177BA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996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9D34A-9464-451C-8EDC-EDD9D8A6C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6216A-085C-4F4E-986E-9C38036946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04F04-7DBD-4926-AC25-27799028E0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5DB69-F444-44C4-B449-2E6DA7E0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698B4-AA63-4F42-A817-BF51206C4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CFF82-97DF-4EF0-B648-E40E92616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9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C9F01-A8CB-420C-BC0C-0E73BA629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3E297-C300-45B9-B7F1-73049D929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2560BB-B5A9-4F75-8837-D2FB2D3B6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8B5B99-E044-49A8-B9A2-066FE738D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72D88F-683B-4285-9CF1-ED06E35E6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61225C-B728-4E62-8F7C-FEDD1931E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22F6ED-D6A6-43A4-AA3C-9B5FAA3FF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6DC6C0-FA1B-4BD3-97D0-ADA0CDEE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6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5658-A44D-4F07-85E8-8DD38CCEE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2D15B4-8CA2-4643-9EA2-189F98919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A37064-8C18-4FED-B542-C298088EF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1C5BBC-C1EB-46D9-B108-CCCC6B8B8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5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F7ECA5-8391-45BD-937D-B47F4477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AB3E83-A340-4317-9829-A774029F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572C0-674A-4F0E-939F-F733BC51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7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FCC-5BB9-48F8-8C4F-F0DE78F63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2FEF0-2DE3-457A-8450-8462320A0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2CBB2-83E8-49D4-9368-A07B0B8053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0A9FF-B9C9-42D7-9FA4-35A1596F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8BC68D-30D8-4588-94ED-A0BAD8611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010361-1F88-4A55-BCAE-C49863B9D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67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5D076-1D3E-4932-A43F-A93DFC044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E70947-8AAA-42EF-B003-231702C5DF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336010-883C-45EA-BAFA-181A70FD2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81FD-A486-48C0-AF72-73455E0AD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EAE953-43E3-4601-B389-BF9D93DF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BBD924-E118-41EF-ADEB-24071B002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61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7DD91-B54C-4FF4-BCF8-F7C76B8A3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EA162-DBDE-49BA-B73C-447609BD0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291F6-BB37-4ED3-AAC9-7458BAFE4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25F44-D802-4163-B0D1-2BB482282CB1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ABD61-DDAE-49A5-85C6-28D17C5C5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4D2D2-0C15-4F4B-991E-AB09D516DE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0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05E0BC-4191-40FB-8E09-C436932A1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5" b="1"/>
          <a:stretch/>
        </p:blipFill>
        <p:spPr>
          <a:xfrm>
            <a:off x="-236648" y="10"/>
            <a:ext cx="675043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853" y="284159"/>
            <a:ext cx="5673686" cy="5907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Another option is to book your mammogram call 1.800.668.9304.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No referral from a doctor is required. Status First Nations women may be eligible for medical transportation benefits through the </a:t>
            </a:r>
            <a:br>
              <a:rPr lang="en-US" sz="2000" dirty="0"/>
            </a:br>
            <a:r>
              <a:rPr lang="en-US" sz="2000" dirty="0"/>
              <a:t>Non-Insured Health Benefit program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76F5-C5FD-4017-A0A9-D5278AB4F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50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CF5F4-5D6A-4CB6-9DD6-2CF2DA3F3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" b="394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B77CDF9-0C54-409F-8714-2DF90057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44C693A-4FB6-4379-9E5E-FAB60141D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7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EFB50-781C-4BCB-9D4B-AF91DDD9B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818837-9E73-43ED-BD9D-9E3472490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49E551-2570-4E2E-BB5E-EB61245F52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79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35A38A2D-A3D8-43DB-A6C3-4ACE1EE49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3049" y="10"/>
            <a:ext cx="12192001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7356" y="749935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9 out of 10 people can be cured if colon cancer is caught early.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Talk to your healthcare provider about your family history and getting checked for colon cancer.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Also make sure your Ontario Health Insurance Plan (OHIP) card is up to date.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0BE8C4-474B-4B8C-BF24-ADD03F28F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846" y="2634599"/>
            <a:ext cx="5257800" cy="1325563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rgbClr val="FFFFFF"/>
                </a:solidFill>
              </a:rPr>
              <a:t>Getting checked for colon cancer may lead to healthier lives for you, your family, and your community.</a:t>
            </a:r>
            <a:br>
              <a:rPr lang="en-US" sz="4400" b="1" dirty="0">
                <a:solidFill>
                  <a:srgbClr val="FFFFFF"/>
                </a:solidFill>
              </a:rPr>
            </a:b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48308A-1414-4A3F-B7CC-DF8E06F4D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73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D60A0C-FF16-4881-A447-A13004DA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4" r="11674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6" y="319490"/>
            <a:ext cx="5971142" cy="59015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1400" b="1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Another option is to book your mammogram call 1.800.668.9304.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No referral from a doctor is required. Some Inuit women may be eligible for medical transportation benefits through the Non-Insured Health Benefit program.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16AFFF-6E61-4FC6-BCFB-E1C88D1E2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80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picture containing spectacles, sunglasses, accessory, goggles&#10;&#10;Description automatically generated">
            <a:extLst>
              <a:ext uri="{FF2B5EF4-FFF2-40B4-BE49-F238E27FC236}">
                <a16:creationId xmlns:a16="http://schemas.microsoft.com/office/drawing/2014/main" id="{F54D8F73-2E3B-49A3-963F-6B2E30E9A4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66"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955" y="275422"/>
            <a:ext cx="6116549" cy="59015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Another option is to book your mammogram call 1.800.668.9304.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DA9B333-EB6F-453B-B898-9A8D946FD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91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picture containing light, blur, night sky&#10;&#10;Description automatically generated">
            <a:extLst>
              <a:ext uri="{FF2B5EF4-FFF2-40B4-BE49-F238E27FC236}">
                <a16:creationId xmlns:a16="http://schemas.microsoft.com/office/drawing/2014/main" id="{09930FB7-6C62-4304-9B18-C52CDBD6A2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ED98AA5-794D-4B13-953C-5DB865B77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694" y="584682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Another option is to book your mammogram call 1.800.668.9304.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866A28-49D1-4122-ACEB-6AF2248B44A1}"/>
              </a:ext>
            </a:extLst>
          </p:cNvPr>
          <p:cNvSpPr txBox="1"/>
          <p:nvPr/>
        </p:nvSpPr>
        <p:spPr>
          <a:xfrm>
            <a:off x="517793" y="1179522"/>
            <a:ext cx="594910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</a:rPr>
              <a:t>Getting checked for breast cancer may lead to healthier lives for you, your family, and your community.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B323D3C-AE66-4328-9065-48DDF0320C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70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68F0-747F-40E2-B291-97AA9F13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3" y="490537"/>
            <a:ext cx="5291663" cy="1628775"/>
          </a:xfrm>
        </p:spPr>
        <p:txBody>
          <a:bodyPr anchor="b">
            <a:normAutofit/>
          </a:bodyPr>
          <a:lstStyle/>
          <a:p>
            <a:r>
              <a:rPr lang="en-US" sz="3700"/>
              <a:t>Edits to Slide 6 – </a:t>
            </a:r>
            <a:r>
              <a:rPr lang="en-US" sz="3700" b="1"/>
              <a:t> to be used for each First Nation, Inuit, and Métis versions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5EE09A-32E2-4EBF-968A-A6C22338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r="40994" b="-1"/>
          <a:stretch/>
        </p:blipFill>
        <p:spPr>
          <a:xfrm flipH="1">
            <a:off x="5974816" y="0"/>
            <a:ext cx="6320008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930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C7175E-B76C-4C68-8F5A-53D775B0F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4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6B8EDF3-4243-4E7A-ABF9-3637CF9B7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269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799046-F3BB-4E9B-BC2B-38B4FD628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  <p:pic>
        <p:nvPicPr>
          <p:cNvPr id="24" name="Picture 23" descr="A picture containing outdoor&#10;&#10;Description automatically generated">
            <a:extLst>
              <a:ext uri="{FF2B5EF4-FFF2-40B4-BE49-F238E27FC236}">
                <a16:creationId xmlns:a16="http://schemas.microsoft.com/office/drawing/2014/main" id="{15EACDEC-5725-403E-94D2-36351285D9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95" b="1"/>
          <a:stretch/>
        </p:blipFill>
        <p:spPr>
          <a:xfrm flipH="1">
            <a:off x="6096001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59607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7618152-3D4D-4022-B913-40DE58ACC8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19" b="-1"/>
          <a:stretch/>
        </p:blipFill>
        <p:spPr>
          <a:xfrm flipH="1">
            <a:off x="6096001" y="1587"/>
            <a:ext cx="6253907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A34BD5-9633-4869-B163-EE7688E25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87" y="182064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304A86-7575-4F3E-A12A-57871DCE0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68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23DB98C6-9D9E-4876-9FB6-4400FBC48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3049" y="-2"/>
            <a:ext cx="12192001" cy="685799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A34BD5-9633-4869-B163-EE7688E25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6" y="1392977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Talk with your healthcare provider or midwife about getting checked with a test to help prevent cervical cancer.</a:t>
            </a:r>
            <a:br>
              <a:rPr lang="en-US" sz="2000" dirty="0">
                <a:solidFill>
                  <a:srgbClr val="FFFFFF"/>
                </a:solidFill>
              </a:rPr>
            </a:b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E9674E-625E-484D-9D36-E11CB4A00F9E}"/>
              </a:ext>
            </a:extLst>
          </p:cNvPr>
          <p:cNvSpPr txBox="1"/>
          <p:nvPr/>
        </p:nvSpPr>
        <p:spPr>
          <a:xfrm>
            <a:off x="727113" y="1616481"/>
            <a:ext cx="478132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  <a:latin typeface="+mj-lt"/>
              </a:rPr>
              <a:t>Did you know that cervical cancer is almost always preventable?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65A402-54D4-4562-90AD-4FF12C539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9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6D43D3-402F-48AF-8518-DA318AD09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B1CE9C-BD51-44E0-A8A8-F351AEB0A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7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DA440B759F9E4196169417AAC09B21" ma:contentTypeVersion="8" ma:contentTypeDescription="Create a new document." ma:contentTypeScope="" ma:versionID="7562828eea7991f558a72b557c2fa37d">
  <xsd:schema xmlns:xsd="http://www.w3.org/2001/XMLSchema" xmlns:xs="http://www.w3.org/2001/XMLSchema" xmlns:p="http://schemas.microsoft.com/office/2006/metadata/properties" xmlns:ns2="40b793bc-1fab-4860-bc63-f9e610c6a731" targetNamespace="http://schemas.microsoft.com/office/2006/metadata/properties" ma:root="true" ma:fieldsID="3c8f042e0e89a4619478dd3e6d1943c8" ns2:_="">
    <xsd:import namespace="40b793bc-1fab-4860-bc63-f9e610c6a7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b793bc-1fab-4860-bc63-f9e610c6a7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11DC22-21C2-4640-A698-14C6C2F03426}"/>
</file>

<file path=customXml/itemProps2.xml><?xml version="1.0" encoding="utf-8"?>
<ds:datastoreItem xmlns:ds="http://schemas.openxmlformats.org/officeDocument/2006/customXml" ds:itemID="{E306330F-ABAC-47F7-8DDE-CD63F4BCEC27}"/>
</file>

<file path=customXml/itemProps3.xml><?xml version="1.0" encoding="utf-8"?>
<ds:datastoreItem xmlns:ds="http://schemas.openxmlformats.org/officeDocument/2006/customXml" ds:itemID="{1A387E31-25C9-4E9E-AF41-57E63C6279C2}"/>
</file>

<file path=docProps/app.xml><?xml version="1.0" encoding="utf-8"?>
<Properties xmlns="http://schemas.openxmlformats.org/officeDocument/2006/extended-properties" xmlns:vt="http://schemas.openxmlformats.org/officeDocument/2006/docPropsVTypes">
  <TotalTime>14341</TotalTime>
  <Words>915</Words>
  <Application>Microsoft Office PowerPoint</Application>
  <PresentationFormat>Widescreen</PresentationFormat>
  <Paragraphs>106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Edits to Slide 6 –  to be used for each First Nation, Inuit, and Métis versions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Getting checked for colon cancer may lead to healthier lives for you, your family, and your community.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Verhaaff, Brooke</dc:creator>
  <cp:lastModifiedBy>Verhaaff, Brooke</cp:lastModifiedBy>
  <cp:revision>22</cp:revision>
  <dcterms:created xsi:type="dcterms:W3CDTF">2021-08-10T15:01:33Z</dcterms:created>
  <dcterms:modified xsi:type="dcterms:W3CDTF">2021-09-13T14:08:15Z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0x0101001ADA440B759F9E4196169417AAC09B21</vt:lpwstr>
  </property>
</Properties>
</file>