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9"/>
  </p:notesMasterIdLst>
  <p:sldIdLst>
    <p:sldId id="289" r:id="rId5"/>
    <p:sldId id="265" r:id="rId6"/>
    <p:sldId id="286" r:id="rId7"/>
    <p:sldId id="295" r:id="rId8"/>
    <p:sldId id="290" r:id="rId9"/>
    <p:sldId id="272" r:id="rId10"/>
    <p:sldId id="275" r:id="rId11"/>
    <p:sldId id="282" r:id="rId12"/>
    <p:sldId id="291" r:id="rId13"/>
    <p:sldId id="273" r:id="rId14"/>
    <p:sldId id="287" r:id="rId15"/>
    <p:sldId id="296" r:id="rId16"/>
    <p:sldId id="292" r:id="rId17"/>
    <p:sldId id="277" r:id="rId18"/>
    <p:sldId id="278" r:id="rId19"/>
    <p:sldId id="281" r:id="rId20"/>
    <p:sldId id="293" r:id="rId21"/>
    <p:sldId id="274" r:id="rId22"/>
    <p:sldId id="288" r:id="rId23"/>
    <p:sldId id="297" r:id="rId24"/>
    <p:sldId id="294" r:id="rId25"/>
    <p:sldId id="279" r:id="rId26"/>
    <p:sldId id="280" r:id="rId27"/>
    <p:sldId id="276" r:id="rId28"/>
  </p:sldIdLst>
  <p:sldSz cx="12192000" cy="6858000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Euphemia" panose="020B0503040102020104" pitchFamily="34" charset="0"/>
      <p:regular r:id="rId36"/>
    </p:embeddedFont>
    <p:embeddedFont>
      <p:font typeface="Gadugi" panose="020B0502040204020203" pitchFamily="34" charset="0"/>
      <p:regular r:id="rId37"/>
      <p:bold r:id="rId38"/>
    </p:embeddedFont>
    <p:embeddedFont>
      <p:font typeface="Verdana" panose="020B0604030504040204" pitchFamily="34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68" autoAdjust="0"/>
    <p:restoredTop sz="76498" autoAdjust="0"/>
  </p:normalViewPr>
  <p:slideViewPr>
    <p:cSldViewPr snapToGrid="0">
      <p:cViewPr varScale="1">
        <p:scale>
          <a:sx n="51" d="100"/>
          <a:sy n="51" d="100"/>
        </p:scale>
        <p:origin x="78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98109-547D-43D2-A0A0-929C374D327B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09A5D8-00C2-4067-973B-6C32001C0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77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Nations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02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First Nations: Mohawk Translation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235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>
                <a:latin typeface="Verdana" panose="020B0604030504040204" pitchFamily="34" charset="0"/>
              </a:rPr>
              <a:t>First Nations- Oji-Cree Translation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255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First Nations: Ojibwe Translation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847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Inuit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66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Inuit- Inuktitut (North Baffin) Translation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66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Metis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12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Pan-Indigenous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657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First Nations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09A5D8-00C2-4067-973B-6C32001C0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944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First Nations: Mohawk Translation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446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First Nations: Oji-Cree Translation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431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Nations: Mohawk Translation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02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First Nations: Ojibwe Translation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09A5D8-00C2-4067-973B-6C32001C0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6150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Inuit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09A5D8-00C2-4067-973B-6C32001C0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4738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Inuit- Inuktitut (North Baffin) Translation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4738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Metis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572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Pan-Indigenous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47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Nations: Oji-Cree Translation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1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Nations: Ojibwe Translation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194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Inuit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291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baseline="0" dirty="0">
                <a:latin typeface="Verdana" panose="020B0604030504040204" pitchFamily="34" charset="0"/>
              </a:rPr>
              <a:t>Inuit: Inuktitut (North Baffin) Translation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2914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Metis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362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Pan-Indigenous </a:t>
            </a: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2419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First Nations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09A5D8-00C2-4067-973B-6C32001C0D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235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3A2BD-257F-4628-BEB6-791D5E341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CA747E-9631-4866-B0AF-DB11B41EF4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0C2F0-05F7-4342-AD6F-A0E66A1F3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3BFBC8-7174-4E3D-B160-6DFE4057B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9C0F2-EC95-42B5-935A-7E9D337D7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191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12922-D5C2-49D6-858E-0BFDF8BCC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199751-1F4F-4C1F-B990-7456E67156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17612-518D-492C-B356-6A532D0CA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B3EBE-61ED-4121-B4EF-4E5566324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5F796-3F38-4C2E-98F1-6C0675576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905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6CC308-8C62-4862-9430-C12A320954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615529-DE0D-45F3-8C78-CCBB81517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31BC5-8EA6-4060-BE28-6B5DCCDF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D6F5E-9741-4D68-91D9-37B02A192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D59FAC-B855-4F1C-8EB0-952BC6285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36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13713-71CE-4009-BD94-2E6017606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D74F7-3367-44D3-B1AE-9F5F1EEA0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19EA0-0962-4474-B362-50AD48539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73FF4-E493-4666-AC8E-E51FEC473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11596-D47D-4879-9EBB-17AB400F5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29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9EA2D-4C46-433D-8C62-27170C173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658CA-9DE5-43EE-9A3A-F80273C3F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D12D2-4D5E-44B4-B712-7B0D2F4EA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F41BE-C1BF-4ADA-82E8-DA8F4321C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06AAC-1450-4BAF-B266-A27A177BA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996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9D34A-9464-451C-8EDC-EDD9D8A6C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6216A-085C-4F4E-986E-9C38036946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504F04-7DBD-4926-AC25-27799028E0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5DB69-F444-44C4-B449-2E6DA7E03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6698B4-AA63-4F42-A817-BF51206C4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CFF82-97DF-4EF0-B648-E40E92616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99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C9F01-A8CB-420C-BC0C-0E73BA629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03E297-C300-45B9-B7F1-73049D929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2560BB-B5A9-4F75-8837-D2FB2D3B6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8B5B99-E044-49A8-B9A2-066FE738DD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72D88F-683B-4285-9CF1-ED06E35E68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61225C-B728-4E62-8F7C-FEDD1931E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22F6ED-D6A6-43A4-AA3C-9B5FAA3FF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6DC6C0-FA1B-4BD3-97D0-ADA0CDEE2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169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5658-A44D-4F07-85E8-8DD38CCEE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2D15B4-8CA2-4643-9EA2-189F98919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A37064-8C18-4FED-B542-C298088EF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1C5BBC-C1EB-46D9-B108-CCCC6B8B8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85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F7ECA5-8391-45BD-937D-B47F44776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AB3E83-A340-4317-9829-A774029F1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572C0-674A-4F0E-939F-F733BC515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07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CFCC-5BB9-48F8-8C4F-F0DE78F63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72FEF0-2DE3-457A-8450-8462320A0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52CBB2-83E8-49D4-9368-A07B0B8053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F0A9FF-B9C9-42D7-9FA4-35A1596F9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8BC68D-30D8-4588-94ED-A0BAD8611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010361-1F88-4A55-BCAE-C49863B9D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67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5D076-1D3E-4932-A43F-A93DFC044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E70947-8AAA-42EF-B003-231702C5DF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336010-883C-45EA-BAFA-181A70FD2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81FD-A486-48C0-AF72-73455E0AD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EAE953-43E3-4601-B389-BF9D93DF9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BBD924-E118-41EF-ADEB-24071B002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561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7DD91-B54C-4FF4-BCF8-F7C76B8A3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EA162-DBDE-49BA-B73C-447609BD0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291F6-BB37-4ED3-AAC9-7458BAFE45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25F44-D802-4163-B0D1-2BB482282CB1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ABD61-DDAE-49A5-85C6-28D17C5C5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4D2D2-0C15-4F4B-991E-AB09D516DE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040D9-2FA0-4FDD-89E1-2182A983E7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05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105E0BC-4191-40FB-8E09-C436932A1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5" b="1"/>
          <a:stretch/>
        </p:blipFill>
        <p:spPr>
          <a:xfrm>
            <a:off x="-236648" y="10"/>
            <a:ext cx="6750436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853" y="284159"/>
            <a:ext cx="5673686" cy="5907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/>
              <a:t>Getting checked for breast cancer may lead to healthier lives for you, your family, and your community.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Talk with your healthcare provider during your appointment about your breast health and screening options.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Another option is to book your mammogram call 1.800.668.9304.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No referral from a doctor is required. Status First Nations women may be eligible for medical transportation benefits through the </a:t>
            </a:r>
            <a:br>
              <a:rPr lang="en-US" sz="2000" dirty="0"/>
            </a:br>
            <a:r>
              <a:rPr lang="en-US" sz="2000" dirty="0"/>
              <a:t>Non-Insured Health Benefit program</a:t>
            </a:r>
            <a:r>
              <a:rPr lang="en-US" sz="2200" dirty="0"/>
              <a:t>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6376F5-C5FD-4017-A0A9-D5278AB4F3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595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368F0-747F-40E2-B291-97AA9F131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7733" y="490537"/>
            <a:ext cx="5291663" cy="1628775"/>
          </a:xfrm>
        </p:spPr>
        <p:txBody>
          <a:bodyPr anchor="b">
            <a:normAutofit/>
          </a:bodyPr>
          <a:lstStyle/>
          <a:p>
            <a:r>
              <a:rPr lang="en-US" sz="3700"/>
              <a:t>Edits to Slide 6 – </a:t>
            </a:r>
            <a:r>
              <a:rPr lang="en-US" sz="3700" b="1"/>
              <a:t> to be used for each First Nation, Inuit, and Métis versions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5EE09A-32E2-4EBF-968A-A6C2233838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" r="40994" b="-1"/>
          <a:stretch/>
        </p:blipFill>
        <p:spPr>
          <a:xfrm flipH="1">
            <a:off x="5974816" y="0"/>
            <a:ext cx="6320008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93081"/>
            <a:ext cx="5621155" cy="5733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200" b="1" dirty="0" err="1"/>
              <a:t>Saterièn:tare</a:t>
            </a:r>
            <a:r>
              <a:rPr lang="en-CA" sz="3200" b="1" dirty="0"/>
              <a:t> ken </a:t>
            </a:r>
            <a:r>
              <a:rPr lang="en-CA" sz="3200" b="1" dirty="0" err="1"/>
              <a:t>tsi</a:t>
            </a:r>
            <a:r>
              <a:rPr lang="en-CA" sz="3200" b="1" dirty="0"/>
              <a:t> </a:t>
            </a:r>
            <a:r>
              <a:rPr lang="en-CA" sz="3200" b="1" dirty="0" err="1"/>
              <a:t>thóha</a:t>
            </a:r>
            <a:r>
              <a:rPr lang="en-CA" sz="3200" b="1" dirty="0"/>
              <a:t> </a:t>
            </a:r>
            <a:r>
              <a:rPr lang="en-CA" sz="3200" b="1" dirty="0" err="1"/>
              <a:t>tiótkon</a:t>
            </a:r>
            <a:r>
              <a:rPr lang="en-CA" sz="3200" b="1" dirty="0"/>
              <a:t> </a:t>
            </a:r>
            <a:r>
              <a:rPr lang="en-CA" sz="3200" b="1" dirty="0" err="1"/>
              <a:t>enwá:ton</a:t>
            </a:r>
            <a:r>
              <a:rPr lang="en-CA" sz="3200" b="1" dirty="0"/>
              <a:t> </a:t>
            </a:r>
            <a:r>
              <a:rPr lang="en-CA" sz="3200" b="1" dirty="0" err="1"/>
              <a:t>taié:tahste</a:t>
            </a:r>
            <a:r>
              <a:rPr lang="en-CA" sz="3200" b="1" dirty="0"/>
              <a:t> ne í:waks </a:t>
            </a:r>
            <a:r>
              <a:rPr lang="en-CA" sz="3200" b="1" dirty="0" err="1"/>
              <a:t>tsi</a:t>
            </a:r>
            <a:r>
              <a:rPr lang="en-CA" sz="3200" b="1" dirty="0"/>
              <a:t> </a:t>
            </a:r>
            <a:r>
              <a:rPr lang="en-CA" sz="3200" b="1" dirty="0" err="1"/>
              <a:t>iakorì:waien</a:t>
            </a:r>
            <a:r>
              <a:rPr lang="en-CA" sz="3200" b="1" dirty="0"/>
              <a:t>?</a:t>
            </a: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2000" dirty="0"/>
              <a:t>Í:waks </a:t>
            </a:r>
            <a:r>
              <a:rPr lang="en-CA" sz="2000" dirty="0" err="1"/>
              <a:t>wè:saks</a:t>
            </a:r>
            <a:r>
              <a:rPr lang="en-CA" sz="2000" dirty="0"/>
              <a:t> </a:t>
            </a:r>
            <a:r>
              <a:rPr lang="en-CA" sz="2000" dirty="0" err="1"/>
              <a:t>watkèn:se</a:t>
            </a:r>
            <a:r>
              <a:rPr lang="en-CA" sz="2000" dirty="0"/>
              <a:t> </a:t>
            </a:r>
            <a:r>
              <a:rPr lang="en-CA" sz="2000" dirty="0" err="1"/>
              <a:t>kaka’én:ions</a:t>
            </a:r>
            <a:r>
              <a:rPr lang="en-CA" sz="2000" dirty="0"/>
              <a:t> </a:t>
            </a:r>
            <a:r>
              <a:rPr lang="en-CA" sz="2000" dirty="0" err="1"/>
              <a:t>tóka</a:t>
            </a:r>
            <a:r>
              <a:rPr lang="en-CA" sz="2000" dirty="0"/>
              <a:t>’ </a:t>
            </a:r>
            <a:r>
              <a:rPr lang="en-CA" sz="2000" dirty="0" err="1"/>
              <a:t>watena’tón:nis</a:t>
            </a:r>
            <a:r>
              <a:rPr lang="en-CA" sz="2000" dirty="0"/>
              <a:t> ne í:waks </a:t>
            </a:r>
            <a:r>
              <a:rPr lang="en-CA" sz="2000" dirty="0" err="1"/>
              <a:t>ohén:ton</a:t>
            </a:r>
            <a:r>
              <a:rPr lang="en-CA" sz="2000" dirty="0"/>
              <a:t> </a:t>
            </a:r>
            <a:r>
              <a:rPr lang="en-CA" sz="2000" dirty="0" err="1"/>
              <a:t>tsi</a:t>
            </a:r>
            <a:r>
              <a:rPr lang="en-CA" sz="2000" dirty="0"/>
              <a:t> </a:t>
            </a:r>
            <a:r>
              <a:rPr lang="en-CA" sz="2000" dirty="0" err="1"/>
              <a:t>niió:re</a:t>
            </a:r>
            <a:r>
              <a:rPr lang="en-CA" sz="2000" dirty="0"/>
              <a:t> </a:t>
            </a:r>
            <a:r>
              <a:rPr lang="en-CA" sz="2000" dirty="0" err="1"/>
              <a:t>entewatáhsawen</a:t>
            </a:r>
            <a:r>
              <a:rPr lang="en-CA" sz="2000" dirty="0"/>
              <a:t>. </a:t>
            </a: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2000" dirty="0" err="1"/>
              <a:t>Tesenihthá:ren</a:t>
            </a:r>
            <a:r>
              <a:rPr lang="en-CA" sz="2000" dirty="0"/>
              <a:t> ne </a:t>
            </a:r>
            <a:r>
              <a:rPr lang="en-CA" sz="2000" dirty="0" err="1"/>
              <a:t>iesatsièn:tha</a:t>
            </a:r>
            <a:r>
              <a:rPr lang="en-CA" sz="2000" dirty="0"/>
              <a:t> </a:t>
            </a:r>
            <a:r>
              <a:rPr lang="en-CA" sz="2000" dirty="0" err="1"/>
              <a:t>tóka’ni</a:t>
            </a:r>
            <a:r>
              <a:rPr lang="en-CA" sz="2000" dirty="0"/>
              <a:t> </a:t>
            </a:r>
            <a:r>
              <a:rPr lang="en-CA" sz="2000" dirty="0" err="1"/>
              <a:t>iewiraié:nas</a:t>
            </a:r>
            <a:r>
              <a:rPr lang="en-CA" sz="2000" dirty="0"/>
              <a:t> </a:t>
            </a:r>
            <a:r>
              <a:rPr lang="en-CA" sz="2000" dirty="0" err="1"/>
              <a:t>tóka</a:t>
            </a:r>
            <a:r>
              <a:rPr lang="en-CA" sz="2000" dirty="0"/>
              <a:t>’ </a:t>
            </a:r>
            <a:r>
              <a:rPr lang="en-CA" sz="2000" dirty="0" err="1"/>
              <a:t>enwá:ton</a:t>
            </a:r>
            <a:r>
              <a:rPr lang="en-CA" sz="2000" dirty="0"/>
              <a:t> </a:t>
            </a:r>
            <a:r>
              <a:rPr lang="en-CA" sz="2000" dirty="0" err="1"/>
              <a:t>watkèn:se</a:t>
            </a:r>
            <a:r>
              <a:rPr lang="en-CA" sz="2000" dirty="0"/>
              <a:t> </a:t>
            </a:r>
            <a:r>
              <a:rPr lang="en-CA" sz="2000" dirty="0" err="1"/>
              <a:t>aiesaka’én:ion</a:t>
            </a:r>
            <a:r>
              <a:rPr lang="en-CA" sz="2000" dirty="0"/>
              <a:t> ne ki’ </a:t>
            </a:r>
            <a:r>
              <a:rPr lang="en-CA" sz="2000" dirty="0" err="1"/>
              <a:t>taká:tahste</a:t>
            </a:r>
            <a:r>
              <a:rPr lang="en-CA" sz="2000" dirty="0"/>
              <a:t> ne í:waks.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CA" sz="2000" dirty="0"/>
              <a:t>Ne ò:ni </a:t>
            </a:r>
            <a:r>
              <a:rPr lang="en-CA" sz="2000" dirty="0" err="1"/>
              <a:t>serihwahní:rat</a:t>
            </a:r>
            <a:r>
              <a:rPr lang="en-CA" sz="2000" dirty="0"/>
              <a:t> </a:t>
            </a:r>
            <a:r>
              <a:rPr lang="en-CA" sz="2000" dirty="0" err="1"/>
              <a:t>tsi</a:t>
            </a:r>
            <a:r>
              <a:rPr lang="en-CA" sz="2000" dirty="0"/>
              <a:t> á:se </a:t>
            </a:r>
            <a:r>
              <a:rPr lang="en-CA" sz="2000" dirty="0" err="1"/>
              <a:t>tsiaón:ni</a:t>
            </a:r>
            <a:r>
              <a:rPr lang="en-CA" sz="2000" dirty="0"/>
              <a:t> ne </a:t>
            </a:r>
            <a:r>
              <a:rPr lang="en-CA" sz="2000" dirty="0" err="1"/>
              <a:t>sá:wen</a:t>
            </a:r>
            <a:r>
              <a:rPr lang="en-CA" sz="2000" dirty="0"/>
              <a:t> </a:t>
            </a:r>
            <a:r>
              <a:rPr lang="en-CA" sz="2000" dirty="0" err="1"/>
              <a:t>ata’karitétshera</a:t>
            </a:r>
            <a:r>
              <a:rPr lang="en-CA" sz="2000" dirty="0"/>
              <a:t> </a:t>
            </a:r>
            <a:r>
              <a:rPr lang="en-CA" sz="2000" dirty="0" err="1"/>
              <a:t>kahiatónhsera</a:t>
            </a:r>
            <a:r>
              <a:rPr lang="en-CA" sz="2000" dirty="0"/>
              <a:t> (OHIP).</a:t>
            </a:r>
            <a:endParaRPr lang="en-US" sz="20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6C7175E-B76C-4C68-8F5A-53D775B0F7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648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368F0-747F-40E2-B291-97AA9F131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7733" y="490537"/>
            <a:ext cx="5291663" cy="1628775"/>
          </a:xfrm>
        </p:spPr>
        <p:txBody>
          <a:bodyPr anchor="b">
            <a:normAutofit/>
          </a:bodyPr>
          <a:lstStyle/>
          <a:p>
            <a:r>
              <a:rPr lang="en-US" sz="3700"/>
              <a:t>Edits to Slide 6 – </a:t>
            </a:r>
            <a:r>
              <a:rPr lang="en-US" sz="3700" b="1"/>
              <a:t> to be used for each First Nation, Inuit, and Métis versions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5EE09A-32E2-4EBF-968A-A6C2233838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" r="40994" b="-1"/>
          <a:stretch/>
        </p:blipFill>
        <p:spPr>
          <a:xfrm flipH="1">
            <a:off x="5974816" y="0"/>
            <a:ext cx="6320008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93081"/>
            <a:ext cx="5621155" cy="5733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u-Cans-CA" sz="3200" b="1" dirty="0"/>
              <a:t>ᑭᑭᑫᐣᑕᐣ ᓇ ᐃᐍ ᐱᒋ ᐃᑵᐏᓂᐠ ᑲᐃᔑ ᐊᑯᓯᓇᓂᐘᐠ ᐃᐍ ᑲᔭᒧᐍᒪᑲᐠ ᑭᐢᑷᑲᐠ ᐊᑯᓯᐏᒪᐣᒍᐡ ᐅᒋ ᑫᑲᐟ ᒧᔕᐠ ᒋᑭᑭᐱᑎᓂᑲᑌᑭᐸᐣ?</a:t>
            </a:r>
            <a:endParaRPr lang="en-US" sz="1800" dirty="0"/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ᐱᒋ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ᐃᑵᐏᓂᐠ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ᐊᔭᑿᒥᓯᐏᒣᒣᒋᑲᒋᑫᐏᓇᐣ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ᐅᒋᓇᓇᑕᐘᐸᒋᑲᑌᐘᐣ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ᐃᑵᓂᐘᐣ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ᑲᔭᒧᐍᒪᑲᑭᐣ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ᒥᐢᑷᑲᐠ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ᐊᑯᓱᐏᓇᐣ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ᒷᔦ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ᒪᒋᓭᑭᐣ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ᐊᔭᒥᐦᐃ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ᒥᓄᔭᐏᐣ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ᐸᒥᒋᑫᐏᓂᐠ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ᐅᑿᔭᑎᓇᒪᑫ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ᓇᐣᑕ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ᐅᐘᐸᒪᐘᓱ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ᐃᐍᓂ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ᐅᒋ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ᒋᒣᒣᒋᑲᐦᐃᑯᔭᐣ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ᑫᐏᒋᑭᐱᑎᓂᑲᑌᐠ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ᑲᔭᒧᐍᒪᑲᐠ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ᑭᐢᑷᑲᐠ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ᐊᑯᓱᐏᐣ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ᐃᒪ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ᐱᒋᔭᐦᐃ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ᑭᑎᑵᐏᓂᐠ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ᐃᓀᑫ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ᑫᒋᓇᐨ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ᑲᔦ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ᐅᐣᑌᕑᐃᐅ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ᒥᓄᔭᐏᓂᐠ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ᑎᐸᐦᐃᑫᑕᒪᐏᓂᐠ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ᐘᐍᓇᐦᒋᑫᐏᐣ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ᒪᓯᓇᐦᐃᑲᓀᐦᐢ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ᒪᒪᔭᒼ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ᓄᑯᒼ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ᐁᐃᑭᑐᒪᑲᐠ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 </a:t>
            </a:r>
            <a:endParaRPr lang="en-US" sz="18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6C7175E-B76C-4C68-8F5A-53D775B0F7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61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368F0-747F-40E2-B291-97AA9F131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7733" y="490537"/>
            <a:ext cx="5291663" cy="1628775"/>
          </a:xfrm>
        </p:spPr>
        <p:txBody>
          <a:bodyPr anchor="b">
            <a:normAutofit/>
          </a:bodyPr>
          <a:lstStyle/>
          <a:p>
            <a:r>
              <a:rPr lang="en-US" sz="3700"/>
              <a:t>Edits to Slide 6 – </a:t>
            </a:r>
            <a:r>
              <a:rPr lang="en-US" sz="3700" b="1"/>
              <a:t> to be used for each First Nation, Inuit, and Métis versions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5EE09A-32E2-4EBF-968A-A6C2233838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" r="40994" b="-1"/>
          <a:stretch/>
        </p:blipFill>
        <p:spPr>
          <a:xfrm flipH="1">
            <a:off x="5974816" y="0"/>
            <a:ext cx="6320008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93081"/>
            <a:ext cx="5621155" cy="573399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4000" b="1" dirty="0" err="1"/>
              <a:t>Gigikendaan</a:t>
            </a:r>
            <a:r>
              <a:rPr lang="en-CA" sz="4000" b="1" dirty="0"/>
              <a:t> </a:t>
            </a:r>
            <a:r>
              <a:rPr lang="en-CA" sz="4000" b="1" dirty="0" err="1"/>
              <a:t>ina</a:t>
            </a:r>
            <a:r>
              <a:rPr lang="en-CA" sz="4000" b="1" dirty="0"/>
              <a:t> ji-</a:t>
            </a:r>
            <a:r>
              <a:rPr lang="en-CA" sz="4000" b="1" dirty="0" err="1"/>
              <a:t>waabamigooyan</a:t>
            </a:r>
            <a:r>
              <a:rPr lang="en-CA" sz="4000" b="1" dirty="0"/>
              <a:t> ji-</a:t>
            </a:r>
            <a:r>
              <a:rPr lang="en-CA" sz="4000" b="1" dirty="0" err="1"/>
              <a:t>biinjina</a:t>
            </a:r>
            <a:r>
              <a:rPr lang="en-CA" sz="4000" b="1" dirty="0"/>
              <a:t>? </a:t>
            </a:r>
          </a:p>
          <a:p>
            <a:pPr marL="0" indent="0">
              <a:buNone/>
            </a:pPr>
            <a:endParaRPr lang="en-CA" sz="4000" b="1" dirty="0"/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US" sz="2400" dirty="0" err="1">
                <a:latin typeface="Calibri" panose="020F0502020204030204" pitchFamily="34" charset="0"/>
              </a:rPr>
              <a:t>Maagizhaa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da-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gibichigaade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jibwaa-maajiseg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CA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Gaganoozh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gaa-wiijii’iwewaad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weweni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ji-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goji’igooyan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ji-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debinanziwan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CA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Weweni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naanaagajitoon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aakoziimazina’iganens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(OHIP) ji-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anokiimagak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CA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6C7175E-B76C-4C68-8F5A-53D775B0F7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27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6B8EDF3-4243-4E7A-ABF9-3637CF9B7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26981"/>
            <a:ext cx="5621155" cy="5733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Did you know that cervical cancer is almost always preventable?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 cervical screening test checks for the signs of cancer before it starts.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Talk with your healthcare provider or midwife about getting checked with a test to help prevent cervical cancer.</a:t>
            </a:r>
            <a:br>
              <a:rPr lang="en-US" sz="2400" dirty="0"/>
            </a:br>
            <a:endParaRPr lang="en-US" sz="2400" dirty="0"/>
          </a:p>
          <a:p>
            <a:pPr marL="0" indent="0">
              <a:buNone/>
            </a:pPr>
            <a:r>
              <a:rPr lang="en-US" sz="2400" dirty="0"/>
              <a:t>Also make sure your Ontario Health Insurance Plan (OHIP) card is up to date. 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A799046-F3BB-4E9B-BC2B-38B4FD6287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  <p:pic>
        <p:nvPicPr>
          <p:cNvPr id="24" name="Picture 23" descr="A picture containing outdoor&#10;&#10;Description automatically generated">
            <a:extLst>
              <a:ext uri="{FF2B5EF4-FFF2-40B4-BE49-F238E27FC236}">
                <a16:creationId xmlns:a16="http://schemas.microsoft.com/office/drawing/2014/main" id="{15EACDEC-5725-403E-94D2-36351285D9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95" b="1"/>
          <a:stretch/>
        </p:blipFill>
        <p:spPr>
          <a:xfrm flipH="1">
            <a:off x="6096001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89996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6B8EDF3-4243-4E7A-ABF9-3637CF9B7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26981"/>
            <a:ext cx="5621155" cy="5733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u-Cans-CA" sz="3200" b="1" dirty="0"/>
              <a:t>ᖃᐅᔨᒪᕕᑦ ᐃᒡᓕᐊᖅ ᐋᓐᓂᐊᕐᓇᕐᑐᖅ ᐱᑕᖃᕈᓐᓃᕈᓐᓇᕐᑐᖅ?</a:t>
            </a:r>
            <a:endParaRPr lang="en-CA" sz="3200" b="1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ᐃᒡᓕᐊᒃᑯᑦ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ᖃᐅᔨᓴᕐᑕᐅᓂᖅ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ᑐᑭᓯᔾᔪᑎᒋᔭᐅᔪᓐᓇᕐᒪᑦ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ᐱᑕᖃᖏᒃᑲᓗᐊᕐᒪᖔᑦ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ᐋᓐᓂᐊᕐᓇᕐᑐᒥᑦ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ᐱᑕᖃᓕᓇᐅᖏᓐᓂᖓᓂᑦ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.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ᐅᖃᓪᓚᖃᑎᒋᒍᒃ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ᐅᖁᒪᐃᓐᓂᕐᓂᐊᕐᕕᒃ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ᐱᓕᕆᔨᖓᓄᑦ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ᐅᕙᓘᓐᓃᑦ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ᐃᕐᓂᓱᒃᓰᔨᒧᑦ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ᖃᐅᔨᓴᕐᑕᐅᔪᒪᓐᓂᕈᕕᑦ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ᐃᑲᔪᕈᓐᓇᕐᒪᑦ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ᐋᓐᓂᐊᕐᑖᖏᒃᑲᓗᐊᕐᒪᖔᕐᐱᑦ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.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ᐱᖃᕆᐊᖃᕋᕕᑦ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ᐋᓐᑎᐅᓕᔫᒥᑦ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ᐋᓐᓂᐊᖃᕐᓇᖏᑦᑐᓕᕆᓂᕐᒧᑦ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ᐸᑦᑕᑯᓗᖃᕆᐊᖃᕋᕕᑦ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ᖃᐅᔨᒪᔾᔪᑎᒋᔭᐅᔪᒥᑦ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(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OHIP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)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ᐅᓪᓗᒥᒧᑦ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ᓈᒻᒪᒃᓯᒪᓗᓂ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.</a:t>
            </a:r>
            <a:endParaRPr lang="en-US" sz="1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A799046-F3BB-4E9B-BC2B-38B4FD6287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  <p:pic>
        <p:nvPicPr>
          <p:cNvPr id="24" name="Picture 23" descr="A picture containing outdoor&#10;&#10;Description automatically generated">
            <a:extLst>
              <a:ext uri="{FF2B5EF4-FFF2-40B4-BE49-F238E27FC236}">
                <a16:creationId xmlns:a16="http://schemas.microsoft.com/office/drawing/2014/main" id="{15EACDEC-5725-403E-94D2-36351285D9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95" b="1"/>
          <a:stretch/>
        </p:blipFill>
        <p:spPr>
          <a:xfrm flipH="1">
            <a:off x="6096001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59607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97618152-3D4D-4022-B913-40DE58ACC8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19" b="-1"/>
          <a:stretch/>
        </p:blipFill>
        <p:spPr>
          <a:xfrm flipH="1">
            <a:off x="6096001" y="1587"/>
            <a:ext cx="6253907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AA34BD5-9633-4869-B163-EE7688E25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287" y="182064"/>
            <a:ext cx="5621155" cy="5733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Did you know that cervical cancer is almost always preventable?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 cervical screening test checks for the signs of cancer before it starts.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Talk with your healthcare provider or midwife about getting checked with a test to help prevent cervical cancer.</a:t>
            </a:r>
            <a:br>
              <a:rPr lang="en-US" sz="2400" dirty="0"/>
            </a:br>
            <a:endParaRPr lang="en-US" sz="2400" dirty="0"/>
          </a:p>
          <a:p>
            <a:pPr marL="0" indent="0">
              <a:buNone/>
            </a:pPr>
            <a:r>
              <a:rPr lang="en-US" sz="2400" dirty="0"/>
              <a:t>Also make sure your Ontario Health Insurance Plan (OHIP) card is up to date. 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A304A86-7575-4F3E-A12A-57871DCE07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682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23DB98C6-9D9E-4876-9FB6-4400FBC485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/>
          <a:stretch/>
        </p:blipFill>
        <p:spPr>
          <a:xfrm>
            <a:off x="-3049" y="-2"/>
            <a:ext cx="12192001" cy="685799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AA34BD5-9633-4869-B163-EE7688E25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76" y="1392977"/>
            <a:ext cx="5170861" cy="40720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A cervical screening test checks for the signs of cancer before it starts.</a:t>
            </a: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Talk with your healthcare provider or midwife about getting checked with a test to help prevent cervical cancer.</a:t>
            </a:r>
            <a:br>
              <a:rPr lang="en-US" sz="2000" dirty="0">
                <a:solidFill>
                  <a:srgbClr val="FFFFFF"/>
                </a:solidFill>
              </a:rPr>
            </a:br>
            <a:endParaRPr lang="en-US" sz="20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Also make sure your Ontario Health Insurance Plan (OHIP) card is up to date. </a:t>
            </a: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E9674E-625E-484D-9D36-E11CB4A00F9E}"/>
              </a:ext>
            </a:extLst>
          </p:cNvPr>
          <p:cNvSpPr txBox="1"/>
          <p:nvPr/>
        </p:nvSpPr>
        <p:spPr>
          <a:xfrm>
            <a:off x="727113" y="1616481"/>
            <a:ext cx="478132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rgbClr val="FFFFFF"/>
                </a:solidFill>
                <a:latin typeface="+mj-lt"/>
              </a:rPr>
              <a:t>Did you know that cervical cancer is almost always preventable?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A65A402-54D4-4562-90AD-4FF12C5392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675" y="5972838"/>
            <a:ext cx="2607325" cy="8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69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C6D43D3-402F-48AF-8518-DA318AD09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390" y="208793"/>
            <a:ext cx="4204929" cy="6214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500" b="1" dirty="0"/>
              <a:t>Getting checked for colon cancer may lead to healthier lives for you, your family, and your community.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9 out of 10 people can be cured if colon cancer is caught early.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If you are ages 50 to 74, talk to your healthcare provider about getting checked for colon cancer with the fecal immunochemical test (FIT).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Also make sure your Ontario Health Insurance Plan (OHIP) card is up to date.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B1CE9C-BD51-44E0-A8A8-F351AEB0A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226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C6D43D3-402F-48AF-8518-DA318AD09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390" y="208793"/>
            <a:ext cx="4204929" cy="6214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2400" b="1" dirty="0" err="1"/>
              <a:t>Khere</a:t>
            </a:r>
            <a:r>
              <a:rPr lang="en-CA" sz="2400" b="1" dirty="0"/>
              <a:t>’ </a:t>
            </a:r>
            <a:r>
              <a:rPr lang="en-CA" sz="2400" b="1" dirty="0" err="1"/>
              <a:t>nón:wa</a:t>
            </a:r>
            <a:r>
              <a:rPr lang="en-CA" sz="2400" b="1" dirty="0"/>
              <a:t> </a:t>
            </a:r>
            <a:r>
              <a:rPr lang="en-CA" sz="2400" b="1" dirty="0" err="1"/>
              <a:t>sénha</a:t>
            </a:r>
            <a:r>
              <a:rPr lang="en-CA" sz="2400" b="1" dirty="0"/>
              <a:t> </a:t>
            </a:r>
            <a:r>
              <a:rPr lang="en-CA" sz="2400" b="1" dirty="0" err="1"/>
              <a:t>ensewata’karí:teke</a:t>
            </a:r>
            <a:r>
              <a:rPr lang="en-CA" sz="2400" b="1" dirty="0"/>
              <a:t> ne </a:t>
            </a:r>
            <a:r>
              <a:rPr lang="en-CA" sz="2400" b="1" dirty="0" err="1"/>
              <a:t>sahwá:tsire</a:t>
            </a:r>
            <a:r>
              <a:rPr lang="en-CA" sz="2400" b="1" dirty="0"/>
              <a:t> </a:t>
            </a:r>
            <a:r>
              <a:rPr lang="en-CA" sz="2400" b="1" dirty="0" err="1"/>
              <a:t>táhnon</a:t>
            </a:r>
            <a:r>
              <a:rPr lang="en-CA" sz="2400" b="1" dirty="0"/>
              <a:t> </a:t>
            </a:r>
            <a:r>
              <a:rPr lang="en-CA" sz="2400" b="1" dirty="0" err="1"/>
              <a:t>sanakeráhsera</a:t>
            </a:r>
            <a:r>
              <a:rPr lang="en-CA" sz="2400" b="1" dirty="0"/>
              <a:t> </a:t>
            </a:r>
            <a:r>
              <a:rPr lang="en-CA" sz="2400" b="1" dirty="0" err="1"/>
              <a:t>tóka</a:t>
            </a:r>
            <a:r>
              <a:rPr lang="en-CA" sz="2400" b="1" dirty="0"/>
              <a:t>’ </a:t>
            </a:r>
            <a:r>
              <a:rPr lang="en-CA" sz="2400" b="1" dirty="0" err="1"/>
              <a:t>aietshikahrohstaka’én:ion</a:t>
            </a:r>
            <a:r>
              <a:rPr lang="en-CA" sz="2400" b="1" dirty="0"/>
              <a:t> </a:t>
            </a:r>
            <a:r>
              <a:rPr lang="en-CA" sz="2400" b="1" dirty="0" err="1"/>
              <a:t>tóka</a:t>
            </a:r>
            <a:r>
              <a:rPr lang="en-CA" sz="2400" b="1" dirty="0"/>
              <a:t>’ í:waks í:wat.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CA" sz="2000" dirty="0"/>
              <a:t>9 ne 10 </a:t>
            </a:r>
            <a:r>
              <a:rPr lang="en-CA" sz="2000" dirty="0" err="1"/>
              <a:t>na’tekaià:khon</a:t>
            </a:r>
            <a:r>
              <a:rPr lang="en-CA" sz="2000" dirty="0"/>
              <a:t> </a:t>
            </a:r>
            <a:r>
              <a:rPr lang="en-CA" sz="2000" dirty="0" err="1"/>
              <a:t>nihá:ti</a:t>
            </a:r>
            <a:r>
              <a:rPr lang="en-CA" sz="2000" dirty="0"/>
              <a:t> ne </a:t>
            </a:r>
            <a:r>
              <a:rPr lang="en-CA" sz="2000" dirty="0" err="1"/>
              <a:t>ón:kwe</a:t>
            </a:r>
            <a:r>
              <a:rPr lang="en-CA" sz="2000" dirty="0"/>
              <a:t> </a:t>
            </a:r>
            <a:r>
              <a:rPr lang="en-CA" sz="2000" dirty="0" err="1"/>
              <a:t>enwá:ton</a:t>
            </a:r>
            <a:r>
              <a:rPr lang="en-CA" sz="2000" dirty="0"/>
              <a:t> </a:t>
            </a:r>
            <a:r>
              <a:rPr lang="en-CA" sz="2000" dirty="0" err="1"/>
              <a:t>aonsaieie’wén:ta’ne</a:t>
            </a:r>
            <a:r>
              <a:rPr lang="en-CA" sz="2000" dirty="0"/>
              <a:t> </a:t>
            </a:r>
            <a:r>
              <a:rPr lang="en-CA" sz="2000" dirty="0" err="1"/>
              <a:t>tóka</a:t>
            </a:r>
            <a:r>
              <a:rPr lang="en-CA" sz="2000" dirty="0"/>
              <a:t>’ </a:t>
            </a:r>
            <a:r>
              <a:rPr lang="en-CA" sz="2000" dirty="0" err="1"/>
              <a:t>iohsnó:re</a:t>
            </a:r>
            <a:r>
              <a:rPr lang="en-CA" sz="2000" dirty="0"/>
              <a:t> </a:t>
            </a:r>
            <a:r>
              <a:rPr lang="en-CA" sz="2000" dirty="0" err="1"/>
              <a:t>akatshénrion</a:t>
            </a:r>
            <a:r>
              <a:rPr lang="en-CA" sz="2000" dirty="0"/>
              <a:t> ne </a:t>
            </a:r>
            <a:r>
              <a:rPr lang="en-CA" sz="2000" dirty="0" err="1"/>
              <a:t>okahróhsta</a:t>
            </a:r>
            <a:r>
              <a:rPr lang="en-CA" sz="2000" dirty="0"/>
              <a:t> í:waks.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CA" sz="2000" dirty="0"/>
              <a:t>Tóka’ 50 </a:t>
            </a:r>
            <a:r>
              <a:rPr lang="en-CA" sz="2000" dirty="0" err="1"/>
              <a:t>tsi</a:t>
            </a:r>
            <a:r>
              <a:rPr lang="en-CA" sz="2000" dirty="0"/>
              <a:t> </a:t>
            </a:r>
            <a:r>
              <a:rPr lang="en-CA" sz="2000" dirty="0" err="1"/>
              <a:t>niió:re</a:t>
            </a:r>
            <a:r>
              <a:rPr lang="en-CA" sz="2000" dirty="0"/>
              <a:t> 74 </a:t>
            </a:r>
            <a:r>
              <a:rPr lang="en-CA" sz="2000" dirty="0" err="1"/>
              <a:t>na’tesohseriià:kon</a:t>
            </a:r>
            <a:r>
              <a:rPr lang="en-CA" sz="2000" dirty="0"/>
              <a:t>, </a:t>
            </a:r>
            <a:r>
              <a:rPr lang="en-CA" sz="2000" dirty="0" err="1"/>
              <a:t>tesenihthá:ren</a:t>
            </a:r>
            <a:r>
              <a:rPr lang="en-CA" sz="2000" dirty="0"/>
              <a:t> ne </a:t>
            </a:r>
            <a:r>
              <a:rPr lang="en-CA" sz="2000" dirty="0" err="1"/>
              <a:t>iesatsièn:tha</a:t>
            </a:r>
            <a:r>
              <a:rPr lang="en-CA" sz="2000" dirty="0"/>
              <a:t> </a:t>
            </a:r>
            <a:r>
              <a:rPr lang="en-CA" sz="2000" dirty="0" err="1"/>
              <a:t>tóka</a:t>
            </a:r>
            <a:r>
              <a:rPr lang="en-CA" sz="2000" dirty="0"/>
              <a:t>’ </a:t>
            </a:r>
            <a:r>
              <a:rPr lang="en-CA" sz="2000" dirty="0" err="1"/>
              <a:t>enwá:ton</a:t>
            </a:r>
            <a:r>
              <a:rPr lang="en-CA" sz="2000" dirty="0"/>
              <a:t> </a:t>
            </a:r>
            <a:r>
              <a:rPr lang="en-CA" sz="2000" dirty="0" err="1"/>
              <a:t>aiesakahrohstaka’én:ion</a:t>
            </a:r>
            <a:r>
              <a:rPr lang="en-CA" sz="2000" dirty="0"/>
              <a:t> </a:t>
            </a:r>
            <a:r>
              <a:rPr lang="en-CA" sz="2000" dirty="0" err="1"/>
              <a:t>tóka</a:t>
            </a:r>
            <a:r>
              <a:rPr lang="en-CA" sz="2000" dirty="0"/>
              <a:t>’ í:waks í:wat </a:t>
            </a:r>
            <a:r>
              <a:rPr lang="en-CA" sz="2000" dirty="0" err="1"/>
              <a:t>tsi</a:t>
            </a:r>
            <a:r>
              <a:rPr lang="en-CA" sz="2000" dirty="0"/>
              <a:t> </a:t>
            </a:r>
            <a:r>
              <a:rPr lang="en-CA" sz="2000" dirty="0" err="1"/>
              <a:t>enwátston</a:t>
            </a:r>
            <a:r>
              <a:rPr lang="en-CA" sz="2000" dirty="0"/>
              <a:t> ne </a:t>
            </a:r>
            <a:r>
              <a:rPr lang="en-CA" sz="2000" dirty="0" err="1"/>
              <a:t>ó’ta</a:t>
            </a:r>
            <a:r>
              <a:rPr lang="en-CA" sz="2000" dirty="0"/>
              <a:t> </a:t>
            </a:r>
            <a:r>
              <a:rPr lang="en-CA" sz="2000" dirty="0" err="1"/>
              <a:t>kaka’eniónhstha</a:t>
            </a:r>
            <a:r>
              <a:rPr lang="en-CA" sz="2000" dirty="0"/>
              <a:t> </a:t>
            </a:r>
            <a:r>
              <a:rPr lang="en-CA" sz="2000" dirty="0" err="1"/>
              <a:t>watkèn:se</a:t>
            </a:r>
            <a:r>
              <a:rPr lang="en-CA" sz="2000" dirty="0"/>
              <a:t> (FIT). </a:t>
            </a:r>
          </a:p>
          <a:p>
            <a:pPr marL="0" indent="0">
              <a:buNone/>
            </a:pPr>
            <a:r>
              <a:rPr lang="en-CA" sz="2000" dirty="0"/>
              <a:t>Ne ò:ni </a:t>
            </a:r>
            <a:r>
              <a:rPr lang="en-CA" sz="2000" dirty="0" err="1"/>
              <a:t>serihwahní:rat</a:t>
            </a:r>
            <a:r>
              <a:rPr lang="en-CA" sz="2000" dirty="0"/>
              <a:t> </a:t>
            </a:r>
            <a:r>
              <a:rPr lang="en-CA" sz="2000" dirty="0" err="1"/>
              <a:t>tsi</a:t>
            </a:r>
            <a:r>
              <a:rPr lang="en-CA" sz="2000" dirty="0"/>
              <a:t> á:se </a:t>
            </a:r>
            <a:r>
              <a:rPr lang="en-CA" sz="2000" dirty="0" err="1"/>
              <a:t>tsiaón:ni</a:t>
            </a:r>
            <a:r>
              <a:rPr lang="en-CA" sz="2000" dirty="0"/>
              <a:t> ne </a:t>
            </a:r>
            <a:r>
              <a:rPr lang="en-CA" sz="2000" dirty="0" err="1"/>
              <a:t>sá:wen</a:t>
            </a:r>
            <a:r>
              <a:rPr lang="en-CA" sz="2000" dirty="0"/>
              <a:t> </a:t>
            </a:r>
            <a:r>
              <a:rPr lang="en-CA" sz="2000" dirty="0" err="1"/>
              <a:t>ata’karitétshera</a:t>
            </a:r>
            <a:r>
              <a:rPr lang="en-CA" sz="2000" dirty="0"/>
              <a:t> </a:t>
            </a:r>
            <a:r>
              <a:rPr lang="en-CA" sz="2000" dirty="0" err="1"/>
              <a:t>kahiatónhsera</a:t>
            </a:r>
            <a:r>
              <a:rPr lang="en-CA" sz="2000" dirty="0"/>
              <a:t> (OHIP).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B1CE9C-BD51-44E0-A8A8-F351AEB0A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7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C6D43D3-402F-48AF-8518-DA318AD09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390" y="208793"/>
            <a:ext cx="4204929" cy="6214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u-Cans-CA" sz="2400" b="1" dirty="0"/>
              <a:t>ᒣᒣᒋᑲᐦᐃᑯᔭᐣ ᑭᓇᑭᔑᐠ ᐃᐍ ᑲᔭᒧᐍᒪᑲᐣ ᒥᐢᑷᑲᐠ ᐊᑯᓯᒪᐣᒍᐡ ᐅᒋ ᑕᑭᐏᒋ ᐃᓯᓭ ᒋᒥᓄᔭᒪᑲᐠ ᑭᐱᒪᑎᓱᐏᓂᐘᐣ ᑭᐣ, ᑭᑎᐯᐣᒋᐁᐏᐣ, ᐁᑿ ᑭᑕᔑᑫᐏᓂᐠ᙮</a:t>
            </a:r>
            <a:endParaRPr lang="en-US" sz="1100" dirty="0"/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ᓴᑲᓱ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ᐃᒪ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ᒥᑕᓱ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ᑲᑕᓱᐘᐨ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ᐊᐏᔭᐠ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ᑕᑭᐏᒋᓇᑕᐏᐦᐊᑲᓄᐘᐠ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ᑭᐡᐱᐣ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ᐅᓇᑭᔑᐠ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ᑲᔭᒧᐍᒪᑲᐠ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ᒥᐢᑷᑲᐠ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ᐊᑯᓱᐏᐣ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ᒥᐦᑭᑲᑌᐠ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ᐏᐸᐨ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ᑭᐡᐱᐣ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ᓂᔭᓄᒥᑕᓇ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ᒥᓂᑯᐠ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ᓂᔁᓱᒥᑕᓇ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ᓂᐏᔕᑊ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ᑕᐦᐊᔾᐦᑭᐘᓀᐣ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,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ᐊᔭᒥᐦᐃ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ᒥᓄᔭᐏᐣ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ᐸᒥᒋᑫᐏᓂᐠ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ᐅᑿᔭᑎᓇᒪᑫ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ᒕᑭᒣᒣᒋᑲᐦᐃᑯᔭᐸᐣ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ᐅᒋ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ᐅᓇᑭᔑᐠ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ᑲᔭᒧᐍᒪᑲᐠ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ᒥᐢᑷᑲᐠ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ᐊᑯᓱᐏᐣ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ᒧᐏᐠ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ᑲᐃᔑᒣᒣᒋᑲᒋᑲᑌᐠ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ᑲᑵᒋᒋᑫᐏᐣ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(FIT)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ᑫᒋᓇᐨ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ᑲᔦ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ᐅᐣᑌᕑᐃᐅ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ᒥᓄᔭᐏᓂᐠ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ᑎᐸᐦᐃᑫᑕᒪᐏᓂᐠ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ᐘᐍᓇᐦᒋᑫᐏᐣ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ᒪᓯᓇᐦᐃᑲᓀᐦᐢ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ᒪᒪᔭᒼ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ᓄᑯᒼ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ᐁᐃᑭᑐᒪᑲᐠ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B1CE9C-BD51-44E0-A8A8-F351AEB0A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3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105E0BC-4191-40FB-8E09-C436932A1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5" b="1"/>
          <a:stretch/>
        </p:blipFill>
        <p:spPr>
          <a:xfrm>
            <a:off x="-236648" y="10"/>
            <a:ext cx="6750436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853" y="284159"/>
            <a:ext cx="5673686" cy="59073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2400" b="1" dirty="0" err="1"/>
              <a:t>Khere</a:t>
            </a:r>
            <a:r>
              <a:rPr lang="en-CA" sz="2400" b="1" dirty="0"/>
              <a:t>’ </a:t>
            </a:r>
            <a:r>
              <a:rPr lang="en-CA" sz="2400" b="1" dirty="0" err="1"/>
              <a:t>nón:wa</a:t>
            </a:r>
            <a:r>
              <a:rPr lang="en-CA" sz="2400" b="1" dirty="0"/>
              <a:t> </a:t>
            </a:r>
            <a:r>
              <a:rPr lang="en-CA" sz="2400" b="1" dirty="0" err="1"/>
              <a:t>sénha</a:t>
            </a:r>
            <a:r>
              <a:rPr lang="en-CA" sz="2400" b="1" dirty="0"/>
              <a:t> </a:t>
            </a:r>
            <a:r>
              <a:rPr lang="en-CA" sz="2400" b="1" dirty="0" err="1"/>
              <a:t>ensewata’karí:teke</a:t>
            </a:r>
            <a:r>
              <a:rPr lang="en-CA" sz="2400" b="1" dirty="0"/>
              <a:t> ne </a:t>
            </a:r>
            <a:r>
              <a:rPr lang="en-CA" sz="2400" b="1" dirty="0" err="1"/>
              <a:t>sahwá:tsire</a:t>
            </a:r>
            <a:r>
              <a:rPr lang="en-CA" sz="2400" b="1" dirty="0"/>
              <a:t> </a:t>
            </a:r>
            <a:r>
              <a:rPr lang="en-CA" sz="2400" b="1" dirty="0" err="1"/>
              <a:t>táhnon</a:t>
            </a:r>
            <a:r>
              <a:rPr lang="en-CA" sz="2400" b="1" dirty="0"/>
              <a:t> </a:t>
            </a:r>
            <a:r>
              <a:rPr lang="en-CA" sz="2400" b="1" dirty="0" err="1"/>
              <a:t>sanakeráhsera</a:t>
            </a:r>
            <a:r>
              <a:rPr lang="en-CA" sz="2400" b="1" dirty="0"/>
              <a:t> </a:t>
            </a:r>
            <a:r>
              <a:rPr lang="en-CA" sz="2400" b="1" dirty="0" err="1"/>
              <a:t>tóka</a:t>
            </a:r>
            <a:r>
              <a:rPr lang="en-CA" sz="2400" b="1" dirty="0"/>
              <a:t>’ </a:t>
            </a:r>
            <a:r>
              <a:rPr lang="en-CA" sz="2400" b="1" dirty="0" err="1"/>
              <a:t>aietshiientskwe’naka’én:ion</a:t>
            </a:r>
            <a:r>
              <a:rPr lang="en-CA" sz="2400" b="1" dirty="0"/>
              <a:t> </a:t>
            </a:r>
            <a:r>
              <a:rPr lang="en-CA" sz="2400" b="1" dirty="0" err="1"/>
              <a:t>tóka</a:t>
            </a:r>
            <a:r>
              <a:rPr lang="en-CA" sz="2400" b="1" dirty="0"/>
              <a:t>’ í:waks í:wat.</a:t>
            </a: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2000" dirty="0" err="1"/>
              <a:t>Tesenihthá:ren</a:t>
            </a:r>
            <a:r>
              <a:rPr lang="en-CA" sz="2000" dirty="0"/>
              <a:t> ne </a:t>
            </a:r>
            <a:r>
              <a:rPr lang="en-CA" sz="2000" dirty="0" err="1"/>
              <a:t>iesatsièn:tha</a:t>
            </a:r>
            <a:r>
              <a:rPr lang="en-CA" sz="2000" dirty="0"/>
              <a:t> </a:t>
            </a:r>
            <a:r>
              <a:rPr lang="en-CA" sz="2000" dirty="0" err="1"/>
              <a:t>tsi</a:t>
            </a:r>
            <a:r>
              <a:rPr lang="en-CA" sz="2000" dirty="0"/>
              <a:t> </a:t>
            </a:r>
            <a:r>
              <a:rPr lang="en-CA" sz="2000" dirty="0" err="1"/>
              <a:t>nikarì:wes</a:t>
            </a:r>
            <a:r>
              <a:rPr lang="en-CA" sz="2000" dirty="0"/>
              <a:t> </a:t>
            </a:r>
            <a:r>
              <a:rPr lang="en-CA" sz="2000" dirty="0" err="1"/>
              <a:t>shekwáhthos</a:t>
            </a:r>
            <a:r>
              <a:rPr lang="en-CA" sz="2000" dirty="0"/>
              <a:t> ne </a:t>
            </a:r>
            <a:r>
              <a:rPr lang="en-CA" sz="2000" dirty="0" err="1"/>
              <a:t>senon’tà:ke</a:t>
            </a:r>
            <a:r>
              <a:rPr lang="en-CA" sz="2000" dirty="0"/>
              <a:t> </a:t>
            </a:r>
            <a:r>
              <a:rPr lang="en-CA" sz="2000" dirty="0" err="1"/>
              <a:t>aota’karitétshera</a:t>
            </a:r>
            <a:r>
              <a:rPr lang="en-CA" sz="2000" dirty="0"/>
              <a:t> </a:t>
            </a:r>
            <a:r>
              <a:rPr lang="en-CA" sz="2000" dirty="0" err="1"/>
              <a:t>aorihwà:ke</a:t>
            </a:r>
            <a:r>
              <a:rPr lang="en-CA" sz="2000" dirty="0"/>
              <a:t> </a:t>
            </a:r>
            <a:r>
              <a:rPr lang="en-CA" sz="2000" dirty="0" err="1"/>
              <a:t>táhnon</a:t>
            </a:r>
            <a:r>
              <a:rPr lang="en-CA" sz="2000" dirty="0"/>
              <a:t> </a:t>
            </a:r>
            <a:r>
              <a:rPr lang="en-CA" sz="2000" dirty="0" err="1"/>
              <a:t>nahò:ten</a:t>
            </a:r>
            <a:r>
              <a:rPr lang="en-CA" sz="2000" dirty="0"/>
              <a:t> </a:t>
            </a:r>
            <a:r>
              <a:rPr lang="en-CA" sz="2000" dirty="0" err="1"/>
              <a:t>ate’shén:naien</a:t>
            </a:r>
            <a:r>
              <a:rPr lang="en-CA" sz="2000" dirty="0"/>
              <a:t> </a:t>
            </a:r>
            <a:r>
              <a:rPr lang="en-CA" sz="2000" dirty="0" err="1"/>
              <a:t>aiesentskwe’naka’én:ion</a:t>
            </a:r>
            <a:r>
              <a:rPr lang="en-CA" sz="2000" dirty="0"/>
              <a:t>.</a:t>
            </a: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2000" dirty="0"/>
              <a:t>Ne ó:ia </a:t>
            </a:r>
            <a:r>
              <a:rPr lang="en-CA" sz="2000" dirty="0" err="1"/>
              <a:t>ate’shén:naien</a:t>
            </a:r>
            <a:r>
              <a:rPr lang="en-CA" sz="2000" dirty="0"/>
              <a:t> ne </a:t>
            </a:r>
            <a:r>
              <a:rPr lang="en-CA" sz="2000" dirty="0" err="1"/>
              <a:t>ahserihwániehte</a:t>
            </a:r>
            <a:r>
              <a:rPr lang="en-CA" sz="2000" dirty="0"/>
              <a:t> </a:t>
            </a:r>
            <a:r>
              <a:rPr lang="en-CA" sz="2000" dirty="0" err="1"/>
              <a:t>aiesentskwe’naka’én:ion</a:t>
            </a:r>
            <a:r>
              <a:rPr lang="en-CA" sz="2000" dirty="0"/>
              <a:t>, </a:t>
            </a:r>
            <a:r>
              <a:rPr lang="en-CA" sz="2000" dirty="0" err="1"/>
              <a:t>ia’satewennáta</a:t>
            </a:r>
            <a:r>
              <a:rPr lang="en-CA" sz="2000" dirty="0"/>
              <a:t> ne 1.800.668.9304.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CA" sz="2000" dirty="0" err="1"/>
              <a:t>Iah</a:t>
            </a:r>
            <a:r>
              <a:rPr lang="en-CA" sz="2000" dirty="0"/>
              <a:t> </a:t>
            </a:r>
            <a:r>
              <a:rPr lang="en-CA" sz="2000" dirty="0" err="1"/>
              <a:t>tha’teiotonhwentsióhon</a:t>
            </a:r>
            <a:r>
              <a:rPr lang="en-CA" sz="2000" dirty="0"/>
              <a:t> ne </a:t>
            </a:r>
            <a:r>
              <a:rPr lang="en-CA" sz="2000" dirty="0" err="1"/>
              <a:t>rotshináhken</a:t>
            </a:r>
            <a:r>
              <a:rPr lang="en-CA" sz="2000" dirty="0"/>
              <a:t> </a:t>
            </a:r>
            <a:r>
              <a:rPr lang="en-CA" sz="2000" dirty="0" err="1"/>
              <a:t>ahiahiatonhseraniéhten</a:t>
            </a:r>
            <a:r>
              <a:rPr lang="en-CA" sz="2000" dirty="0"/>
              <a:t>. </a:t>
            </a:r>
            <a:r>
              <a:rPr lang="en-CA" sz="2000" dirty="0" err="1"/>
              <a:t>Kononkwehón:we</a:t>
            </a:r>
            <a:r>
              <a:rPr lang="en-CA" sz="2000" dirty="0"/>
              <a:t> </a:t>
            </a:r>
            <a:r>
              <a:rPr lang="en-CA" sz="2000" dirty="0" err="1"/>
              <a:t>ta’nón:wa</a:t>
            </a:r>
            <a:r>
              <a:rPr lang="en-CA" sz="2000" dirty="0"/>
              <a:t> </a:t>
            </a:r>
            <a:r>
              <a:rPr lang="en-CA" sz="2000" dirty="0" err="1"/>
              <a:t>enwá:ton</a:t>
            </a:r>
            <a:r>
              <a:rPr lang="en-CA" sz="2000" dirty="0"/>
              <a:t> </a:t>
            </a:r>
            <a:r>
              <a:rPr lang="en-CA" sz="2000" dirty="0" err="1"/>
              <a:t>ahshakotiríhon</a:t>
            </a:r>
            <a:r>
              <a:rPr lang="en-CA" sz="2000" dirty="0"/>
              <a:t> </a:t>
            </a:r>
            <a:r>
              <a:rPr lang="en-CA" sz="2000" dirty="0" err="1"/>
              <a:t>akakarià:kon</a:t>
            </a:r>
            <a:r>
              <a:rPr lang="en-CA" sz="2000" dirty="0"/>
              <a:t> </a:t>
            </a:r>
            <a:r>
              <a:rPr lang="en-CA" sz="2000" dirty="0" err="1"/>
              <a:t>tsi</a:t>
            </a:r>
            <a:r>
              <a:rPr lang="en-CA" sz="2000" dirty="0"/>
              <a:t> </a:t>
            </a:r>
            <a:r>
              <a:rPr lang="en-CA" sz="2000" dirty="0" err="1"/>
              <a:t>konwatiia’títa’s</a:t>
            </a:r>
            <a:r>
              <a:rPr lang="en-CA" sz="2000" dirty="0"/>
              <a:t> </a:t>
            </a:r>
            <a:r>
              <a:rPr lang="en-CA" sz="2000" dirty="0" err="1"/>
              <a:t>tóka</a:t>
            </a:r>
            <a:r>
              <a:rPr lang="en-CA" sz="2000" dirty="0"/>
              <a:t>’ </a:t>
            </a:r>
            <a:r>
              <a:rPr lang="en-CA" sz="2000" dirty="0" err="1"/>
              <a:t>wátston</a:t>
            </a:r>
            <a:r>
              <a:rPr lang="en-CA" sz="2000" dirty="0"/>
              <a:t> ne “Non-Insured Health Benefit” </a:t>
            </a:r>
            <a:r>
              <a:rPr lang="en-CA" sz="2000" dirty="0" err="1"/>
              <a:t>nikaia’takehnha’tsherò:ten</a:t>
            </a:r>
            <a:r>
              <a:rPr lang="en-CA" sz="2000" dirty="0"/>
              <a:t>. </a:t>
            </a:r>
            <a:endParaRPr lang="en-US" sz="20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6376F5-C5FD-4017-A0A9-D5278AB4F3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50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C6D43D3-402F-48AF-8518-DA318AD09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390" y="208793"/>
            <a:ext cx="4204929" cy="6214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b="1" dirty="0" err="1"/>
              <a:t>Mashkikiwinini</a:t>
            </a:r>
            <a:r>
              <a:rPr lang="en-CA" sz="2400" b="1" dirty="0"/>
              <a:t> </a:t>
            </a:r>
            <a:r>
              <a:rPr lang="en-CA" sz="2400" b="1" dirty="0" err="1"/>
              <a:t>gidaa-waabamaa</a:t>
            </a:r>
            <a:r>
              <a:rPr lang="en-CA" sz="2400" b="1" dirty="0"/>
              <a:t> ji-</a:t>
            </a:r>
            <a:r>
              <a:rPr lang="en-CA" sz="2400" b="1" dirty="0" err="1"/>
              <a:t>goji’igooyan</a:t>
            </a:r>
            <a:r>
              <a:rPr lang="en-CA" sz="2400" b="1" dirty="0"/>
              <a:t> </a:t>
            </a:r>
            <a:r>
              <a:rPr lang="en-CA" sz="2400" b="1" dirty="0" err="1"/>
              <a:t>odiyeyaapinewin</a:t>
            </a:r>
            <a:r>
              <a:rPr lang="en-CA" sz="2400" b="1" dirty="0"/>
              <a:t> giga-</a:t>
            </a:r>
            <a:r>
              <a:rPr lang="en-CA" sz="2400" b="1" dirty="0" err="1"/>
              <a:t>onji</a:t>
            </a:r>
            <a:r>
              <a:rPr lang="en-CA" sz="2400" b="1" dirty="0"/>
              <a:t>-</a:t>
            </a:r>
            <a:r>
              <a:rPr lang="en-CA" sz="2400" b="1" dirty="0" err="1"/>
              <a:t>mino-ayaa</a:t>
            </a:r>
            <a:r>
              <a:rPr lang="en-CA" sz="2400" b="1" dirty="0"/>
              <a:t>, </a:t>
            </a:r>
            <a:r>
              <a:rPr lang="en-CA" sz="2400" b="1" dirty="0" err="1"/>
              <a:t>gaye</a:t>
            </a:r>
            <a:r>
              <a:rPr lang="en-CA" sz="2400" b="1" dirty="0"/>
              <a:t> </a:t>
            </a:r>
            <a:r>
              <a:rPr lang="en-CA" sz="2400" b="1" dirty="0" err="1"/>
              <a:t>gidinawemaaganag</a:t>
            </a:r>
            <a:r>
              <a:rPr lang="en-CA" sz="2400" b="1" dirty="0"/>
              <a:t>, </a:t>
            </a:r>
            <a:r>
              <a:rPr lang="en-CA" sz="2400" b="1" dirty="0" err="1"/>
              <a:t>endanakiiyeg</a:t>
            </a:r>
            <a:r>
              <a:rPr lang="en-CA" sz="2400" b="1" dirty="0"/>
              <a:t>. </a:t>
            </a: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Zhaangaswi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miinawaa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midaaswi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awiyag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da-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bimaaji’aawag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giishpin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wiiba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gikenjigaadeg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Giishpin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iwe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daso-biboonweyan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naanimidana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miinawaa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niizhwaaswimidana-ashi-niiwin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gaganoozh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gaa-wiijii’iwewaad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ji-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gojichigaadeg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odiyeyaapinewin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gaye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ji-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gojichigaadeg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wenji-zaagizikaag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giwiisiniwin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(FIT).  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Weweni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naanaagajitoon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aakoziimazina’iganens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(OHIP) ji-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anokiimagak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CA" sz="20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B1CE9C-BD51-44E0-A8A8-F351AEB0A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576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CCF5F4-5D6A-4CB6-9DD6-2CF2DA3F38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" b="394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B77CDF9-0C54-409F-8714-2DF900571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390" y="208793"/>
            <a:ext cx="4204929" cy="6214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500" b="1" dirty="0"/>
              <a:t>Getting checked for colon cancer may lead to healthier lives for you, your family, and your community.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9 out of 10 people can be cured if colon cancer is caught early.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If you are ages 50 to 74, talk to your healthcare provider about getting checked for colon cancer with the fecal immunochemical test (FIT).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Also make sure your Ontario Health Insurance Plan (OHIP) card is up to date.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44C693A-4FB6-4379-9E5E-FAB60141D5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67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CCF5F4-5D6A-4CB6-9DD6-2CF2DA3F38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" b="394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B77CDF9-0C54-409F-8714-2DF900571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5706" y="208793"/>
            <a:ext cx="4318613" cy="6214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u-Cans-CA" sz="2400" b="1" dirty="0"/>
              <a:t>ᖃᐅᔨᓴᕐᑕᐅᓂᖅ ᐃᕐᖢᑯᑦ ᐋᓐᓂᐊᖃᖏᒃᑲᓗᐊᕐᒪᖔᕐᐱᑦ ᐃᑲᔪᕈᓐᓇᕐᑐᖅ ᐃᓅᓯᖃᑦᑎᐊᕈᓐᓇᕐᓂᕐᒧᑦ ᐃᓕᖕᓄᑦ, ᖃᑕᖑᑎᖕᓄᓪᓗ, ᐊᒻᒪᓗ ᓄᓇᓕᒋᔭᕐᓄᑦ.</a:t>
            </a:r>
            <a:endParaRPr lang="en-US" sz="1100" dirty="0"/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9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ᑐᖓᐅᓪᓗᒍ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10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ᐋᓐᓂᐊᖃᕈᓐᓃᕈᓐᓇᕐᑐᑦ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ᐃᕐᖢᒃ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ᐋᓐᓂᐊᕐᓇᕐᑐᖅ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ᖃᐅᔨᔭᐅᑲᐅᑎᒋᒃᐸᑦ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.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ᐊᕐᕌᒍᖃᕈᕕᑦ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50ᒥᑦ 74ᒧᑦ,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ᐅᖃᖃᑎᒋᒍᒃ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ᐅᖁᒪᐃᓐᓂᕐᓂᐊᕐᕕᒋᔭᐃᑦ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ᖃᐅᔨᓴᕐᑕᐅᔪᒪᓗᑎᑦ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ᐃᕐᖢᒃᑯᑦ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ᐋᓐᓂᐊᖃᖏᒃᑲᓗᐊᕐᒪᖔᑉᐱᑦ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ᐊᑐᕐᑕᐅᕙᒃᑐᑦ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ᐊᓇᕆᔭᐃᑦ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ᖃᐅᔨᓴᕐᑕᐅᓗᓂ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(FIT).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ᐱᖃᕆᐊᖃᕐᑐᑎᑦ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(</a:t>
            </a: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OHIP)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ᐸᑦᑕᑯᓗᖕᒥᑦ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ᐅᓪᓗᒥᒧᖑᕐᓯᒪᔪᒥᑦ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.</a:t>
            </a:r>
            <a:endParaRPr lang="en-US" sz="20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44C693A-4FB6-4379-9E5E-FAB60141D5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77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7EFB50-781C-4BCB-9D4B-AF91DDD9BA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818837-9E73-43ED-BD9D-9E3472490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390" y="208793"/>
            <a:ext cx="4204929" cy="6214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500" b="1" dirty="0"/>
              <a:t>Getting checked for colon cancer may lead to healthier lives for you, your family, and your community.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9 out of 10 people can be cured if colon cancer is caught early.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If you are ages 50 to 74, talk to your healthcare provider about getting checked for colon cancer with the fecal immunochemical test (FIT).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Also make sure your Ontario Health Insurance Plan (OHIP) card is up to date.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649E551-2570-4E2E-BB5E-EB61245F52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0794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picture containing tree, outdoor&#10;&#10;Description automatically generated">
            <a:extLst>
              <a:ext uri="{FF2B5EF4-FFF2-40B4-BE49-F238E27FC236}">
                <a16:creationId xmlns:a16="http://schemas.microsoft.com/office/drawing/2014/main" id="{35A38A2D-A3D8-43DB-A6C3-4ACE1EE498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/>
          <a:stretch/>
        </p:blipFill>
        <p:spPr>
          <a:xfrm>
            <a:off x="-3049" y="10"/>
            <a:ext cx="12192001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7356" y="749935"/>
            <a:ext cx="5170861" cy="40720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9 out of 10 people can be cured if colon cancer is caught early.</a:t>
            </a: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Talk to your healthcare provider about your family history and getting checked for colon cancer.</a:t>
            </a: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Also make sure your Ontario Health Insurance Plan (OHIP) card is up to date.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30BE8C4-474B-4B8C-BF24-ADD03F28F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846" y="2634599"/>
            <a:ext cx="5257800" cy="1325563"/>
          </a:xfrm>
        </p:spPr>
        <p:txBody>
          <a:bodyPr>
            <a:normAutofit fontScale="90000"/>
          </a:bodyPr>
          <a:lstStyle/>
          <a:p>
            <a:r>
              <a:rPr lang="en-US" sz="5300" b="1" dirty="0">
                <a:solidFill>
                  <a:srgbClr val="FFFFFF"/>
                </a:solidFill>
              </a:rPr>
              <a:t>Getting checked for colon cancer may lead to healthier lives for you, your family, and your community.</a:t>
            </a:r>
            <a:br>
              <a:rPr lang="en-US" sz="4400" b="1" dirty="0">
                <a:solidFill>
                  <a:srgbClr val="FFFFFF"/>
                </a:solidFill>
              </a:rPr>
            </a:b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48308A-1414-4A3F-B7CC-DF8E06F4D2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675" y="5972838"/>
            <a:ext cx="2607325" cy="8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73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3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105E0BC-4191-40FB-8E09-C436932A1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5" b="1"/>
          <a:stretch/>
        </p:blipFill>
        <p:spPr>
          <a:xfrm>
            <a:off x="-236648" y="10"/>
            <a:ext cx="6750436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853" y="284159"/>
            <a:ext cx="5673686" cy="5907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u-Cans-CA" sz="2400" b="1" dirty="0"/>
              <a:t>ᒣᒣᒋᑲᐦᐃᑯᔭᐣ ᑭᒍᒍᔑᒥᐠ ᐃᐍ ᑲᔭᒧᐍᒪᑲᐣ ᒥᐢᑷᑲᐠ ᐊᑯᓯᒪᐣᒍᐡ ᐅᒋ ᑕᑭᐏᒋ ᐃᓯᓭ ᒋᒥᓄᔭᒪᑲᐠ ᑭᐱᒪᑎᓱᐏᓂᐘᐣ ᑭᐣ, ᑭᑎᐯᐣᒋᐁᐏᐣ, ᐁᑿ ᑭᑕᔑᑫᐏᓂᐠ᙮</a:t>
            </a:r>
            <a:endParaRPr lang="en-US" sz="1100" dirty="0"/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ᐊᔭᒥᐦᐃ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ᒥᓄᔭᐏᓂᐠ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ᐸᒥᐦᐃᐍᐏᓂᐠ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ᐅᑿᔭᑎᓇᒪᑫ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ᒣᑿᐨ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ᐊᐣᑕᐘᐸᒥᑯᔭᐣ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ᐃᐍ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ᐅᒋ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ᑭᒍᒍᔑᒥᐠ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ᒥᓄᔭᐏᓂᐠ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ᐁᑿ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ᐊᔭᑿᒥᓯᐏᒣᒣᒋᑲᒋᑫᐏᓇᐣ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ᑲᐃᓯᓇᑿᑭᐣ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ᑯᑕᐠ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ᑫᑭᑐᒋᑲᑌᑭᐸᐣ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ᒋᐘᐍᓇᐦᑐᔭᐣ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ᑭᒍᒍᔑᒪᐠ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ᒋᒣᒣᒋᑲᐦᐊᑲᓄᐘᐨ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ᐃᒪ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ᐃᔑᑭᑎᔭᐣ</a:t>
            </a:r>
            <a:r>
              <a:rPr lang="en-CA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1.800.668.9304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ᑲᐏᐣ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ᒋᓇᑕᐍᐣᑕᑿᐠ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ᒪᐡᑭᑭᐏᓂᓂᐏᒪᓯᓇᐦᐃᑲᐣ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ᐊᓂᔑᓂᓂᐘᐠ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ᑕᔑᑫᐏᓂᐠ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ᑲᐏᒋᑎᐯᐣᑕᑯᓯᐘᐨ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ᑕᑿᐍᓇᐦᒋᑲᑌᓂ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ᒪᐡᑭᑭᐏᓇᐠ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ᐱᒥᐡᑲᐏᓂᐠ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ᐏᒋᐦᐃᑯᓱᐏᓂᓂ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ᐃᒪ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ᐅᒋ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ᐁᑲ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ᑲᐱᒥᑎᐸᐦᐃᑲᑌᐠ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ᒥᓄᔭᐏᓂᐠ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ᐏᒋᐦᐃᑯᓱᐏᓇᐣ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 </a:t>
            </a:r>
            <a:r>
              <a:rPr lang="en-US" sz="1800" dirty="0" err="1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ᐱᒧᒋᑫᐏᓂᐠ</a:t>
            </a:r>
            <a:r>
              <a:rPr lang="en-US" sz="1800" dirty="0">
                <a:effectLst/>
                <a:latin typeface="Gadugi" panose="020B0502040204020203" pitchFamily="34" charset="0"/>
                <a:ea typeface="Calibri" panose="020F0502020204030204" pitchFamily="34" charset="0"/>
                <a:cs typeface="Gadugi" panose="020B0502040204020203" pitchFamily="34" charset="0"/>
              </a:rPr>
              <a:t>᙮ 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6376F5-C5FD-4017-A0A9-D5278AB4F3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26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105E0BC-4191-40FB-8E09-C436932A1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5" b="1"/>
          <a:stretch/>
        </p:blipFill>
        <p:spPr>
          <a:xfrm>
            <a:off x="-236648" y="10"/>
            <a:ext cx="6750436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853" y="284159"/>
            <a:ext cx="5673686" cy="590732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CA" b="1" dirty="0" err="1"/>
              <a:t>Mashkikiwinini</a:t>
            </a:r>
            <a:r>
              <a:rPr lang="en-CA" b="1" dirty="0"/>
              <a:t> </a:t>
            </a:r>
            <a:r>
              <a:rPr lang="en-CA" b="1" dirty="0" err="1"/>
              <a:t>gidaa-waabamaa</a:t>
            </a:r>
            <a:r>
              <a:rPr lang="en-CA" b="1" dirty="0"/>
              <a:t> ji-</a:t>
            </a:r>
            <a:r>
              <a:rPr lang="en-CA" b="1" dirty="0" err="1"/>
              <a:t>goji’igooyan</a:t>
            </a:r>
            <a:r>
              <a:rPr lang="en-CA" b="1" dirty="0"/>
              <a:t> </a:t>
            </a:r>
            <a:r>
              <a:rPr lang="en-CA" b="1" dirty="0" err="1"/>
              <a:t>odoodooshimaapinewin</a:t>
            </a:r>
            <a:r>
              <a:rPr lang="en-CA" b="1" dirty="0"/>
              <a:t>, giga-</a:t>
            </a:r>
            <a:r>
              <a:rPr lang="en-CA" b="1" dirty="0" err="1"/>
              <a:t>onji</a:t>
            </a:r>
            <a:r>
              <a:rPr lang="en-CA" b="1" dirty="0"/>
              <a:t>-</a:t>
            </a:r>
            <a:r>
              <a:rPr lang="en-CA" b="1" dirty="0" err="1"/>
              <a:t>mino-ayaa</a:t>
            </a:r>
            <a:r>
              <a:rPr lang="en-CA" b="1" dirty="0"/>
              <a:t>, </a:t>
            </a:r>
            <a:r>
              <a:rPr lang="en-CA" b="1" dirty="0" err="1"/>
              <a:t>gaye</a:t>
            </a:r>
            <a:r>
              <a:rPr lang="en-CA" b="1" dirty="0"/>
              <a:t> </a:t>
            </a:r>
            <a:r>
              <a:rPr lang="en-CA" b="1" dirty="0" err="1"/>
              <a:t>gidinawemaaganag</a:t>
            </a:r>
            <a:r>
              <a:rPr lang="en-CA" b="1" dirty="0"/>
              <a:t>, </a:t>
            </a:r>
            <a:r>
              <a:rPr lang="en-CA" b="1" dirty="0" err="1"/>
              <a:t>endanakiiyeg</a:t>
            </a:r>
            <a:r>
              <a:rPr lang="en-CA" b="1" dirty="0"/>
              <a:t>. </a:t>
            </a:r>
          </a:p>
          <a:p>
            <a:pPr marL="0" indent="0">
              <a:spcBef>
                <a:spcPts val="1800"/>
              </a:spcBef>
              <a:spcAft>
                <a:spcPts val="800"/>
              </a:spcAft>
              <a:buNone/>
            </a:pPr>
            <a:r>
              <a:rPr lang="en-US" sz="2400" dirty="0" err="1"/>
              <a:t>Weweni</a:t>
            </a:r>
            <a:r>
              <a:rPr lang="en-US" sz="2400" dirty="0"/>
              <a:t> </a:t>
            </a:r>
            <a:r>
              <a:rPr lang="en-US" sz="2400" dirty="0" err="1"/>
              <a:t>gegoo</a:t>
            </a:r>
            <a:r>
              <a:rPr lang="en-US" sz="2400" dirty="0"/>
              <a:t> </a:t>
            </a:r>
            <a:r>
              <a:rPr lang="en-US" sz="2400" dirty="0" err="1"/>
              <a:t>gagwejim</a:t>
            </a:r>
            <a:r>
              <a:rPr lang="en-US" sz="2400" dirty="0"/>
              <a:t> ji-</a:t>
            </a:r>
            <a:r>
              <a:rPr lang="en-US" sz="2400" dirty="0" err="1"/>
              <a:t>ando</a:t>
            </a:r>
            <a:r>
              <a:rPr lang="en-US" sz="2400" dirty="0"/>
              <a:t>-</a:t>
            </a:r>
            <a:r>
              <a:rPr lang="en-US" sz="2400" dirty="0" err="1"/>
              <a:t>gikenimigooyan</a:t>
            </a:r>
            <a:r>
              <a:rPr lang="en-US" sz="2400" dirty="0"/>
              <a:t>.</a:t>
            </a:r>
            <a:endParaRPr lang="en-CA" sz="2400" dirty="0"/>
          </a:p>
          <a:p>
            <a:pPr marL="0" indent="0">
              <a:spcBef>
                <a:spcPts val="1800"/>
              </a:spcBef>
              <a:spcAft>
                <a:spcPts val="800"/>
              </a:spcAft>
              <a:buNone/>
            </a:pPr>
            <a:r>
              <a:rPr lang="en-US" sz="2400" dirty="0"/>
              <a:t>Gaye </a:t>
            </a:r>
            <a:r>
              <a:rPr lang="en-US" sz="2400" dirty="0" err="1"/>
              <a:t>ge-izhichigeyan</a:t>
            </a:r>
            <a:r>
              <a:rPr lang="en-US" sz="2400" dirty="0"/>
              <a:t> </a:t>
            </a:r>
            <a:r>
              <a:rPr lang="en-US" sz="2400" dirty="0" err="1"/>
              <a:t>ozhitoon</a:t>
            </a:r>
            <a:r>
              <a:rPr lang="en-US" sz="2400" dirty="0"/>
              <a:t> ji-</a:t>
            </a:r>
            <a:r>
              <a:rPr lang="en-US" sz="2400" dirty="0" err="1"/>
              <a:t>mazinaakizowaad</a:t>
            </a:r>
            <a:r>
              <a:rPr lang="en-US" sz="2400" dirty="0"/>
              <a:t> </a:t>
            </a:r>
            <a:r>
              <a:rPr lang="en-US" sz="2400" dirty="0" err="1"/>
              <a:t>gidoodooshimag</a:t>
            </a:r>
            <a:r>
              <a:rPr lang="en-US" sz="2400" dirty="0"/>
              <a:t> </a:t>
            </a:r>
            <a:r>
              <a:rPr lang="en-US" sz="2400" dirty="0" err="1"/>
              <a:t>gemaa</a:t>
            </a:r>
            <a:r>
              <a:rPr lang="en-US" sz="2400" dirty="0"/>
              <a:t> </a:t>
            </a:r>
            <a:r>
              <a:rPr lang="en-US" sz="2400" dirty="0" err="1"/>
              <a:t>gaye</a:t>
            </a:r>
            <a:r>
              <a:rPr lang="en-US" sz="2400" dirty="0"/>
              <a:t> </a:t>
            </a:r>
            <a:r>
              <a:rPr lang="en-US" sz="2400" dirty="0" err="1"/>
              <a:t>gidaa-izhi-giigid</a:t>
            </a:r>
            <a:r>
              <a:rPr lang="en-US" sz="2400" dirty="0"/>
              <a:t> 1.800.668.9304.</a:t>
            </a:r>
            <a:endParaRPr lang="en-CA" sz="2400" dirty="0"/>
          </a:p>
          <a:p>
            <a:pPr marL="0" indent="0">
              <a:spcBef>
                <a:spcPts val="1800"/>
              </a:spcBef>
              <a:spcAft>
                <a:spcPts val="800"/>
              </a:spcAft>
              <a:buNone/>
            </a:pPr>
            <a:r>
              <a:rPr lang="en-US" sz="2400" dirty="0" err="1"/>
              <a:t>Gaawiin</a:t>
            </a:r>
            <a:r>
              <a:rPr lang="en-US" sz="2400" dirty="0"/>
              <a:t> </a:t>
            </a:r>
            <a:r>
              <a:rPr lang="en-US" sz="2400" dirty="0" err="1"/>
              <a:t>memwech</a:t>
            </a:r>
            <a:r>
              <a:rPr lang="en-US" sz="2400" dirty="0"/>
              <a:t> ji-</a:t>
            </a:r>
            <a:r>
              <a:rPr lang="en-US" sz="2400" dirty="0" err="1"/>
              <a:t>gagwejimid</a:t>
            </a:r>
            <a:r>
              <a:rPr lang="en-US" sz="2400" dirty="0"/>
              <a:t> </a:t>
            </a:r>
            <a:r>
              <a:rPr lang="en-US" sz="2400" dirty="0" err="1"/>
              <a:t>gimashkikiwininiim</a:t>
            </a:r>
            <a:r>
              <a:rPr lang="en-US" sz="2400" dirty="0"/>
              <a:t>. </a:t>
            </a:r>
            <a:r>
              <a:rPr lang="en-US" sz="2400" dirty="0" err="1"/>
              <a:t>Giishpin</a:t>
            </a:r>
            <a:r>
              <a:rPr lang="en-US" sz="2400" dirty="0"/>
              <a:t> </a:t>
            </a:r>
            <a:r>
              <a:rPr lang="en-US" sz="2400" dirty="0" err="1"/>
              <a:t>anishinaabewiyan</a:t>
            </a:r>
            <a:r>
              <a:rPr lang="en-US" sz="2400" dirty="0"/>
              <a:t> giga-</a:t>
            </a:r>
            <a:r>
              <a:rPr lang="en-US" sz="2400" dirty="0" err="1"/>
              <a:t>wiiji’igoo</a:t>
            </a:r>
            <a:r>
              <a:rPr lang="en-US" sz="2400" dirty="0"/>
              <a:t> ji-</a:t>
            </a:r>
            <a:r>
              <a:rPr lang="en-US" sz="2400" dirty="0" err="1"/>
              <a:t>awi</a:t>
            </a:r>
            <a:r>
              <a:rPr lang="en-US" sz="2400" dirty="0"/>
              <a:t>-</a:t>
            </a:r>
            <a:r>
              <a:rPr lang="en-US" sz="2400" dirty="0" err="1"/>
              <a:t>waabamad</a:t>
            </a:r>
            <a:r>
              <a:rPr lang="en-US" sz="2400" dirty="0"/>
              <a:t> </a:t>
            </a:r>
            <a:r>
              <a:rPr lang="en-US" sz="2400" dirty="0" err="1"/>
              <a:t>gimashkikiwininiim</a:t>
            </a:r>
            <a:r>
              <a:rPr lang="en-US" sz="2400" dirty="0"/>
              <a:t> </a:t>
            </a:r>
            <a:r>
              <a:rPr lang="en-US" sz="2400" dirty="0" err="1"/>
              <a:t>ogowe</a:t>
            </a:r>
            <a:r>
              <a:rPr lang="en-US" sz="2400" dirty="0"/>
              <a:t> giga-</a:t>
            </a:r>
            <a:r>
              <a:rPr lang="en-US" sz="2400" dirty="0" err="1"/>
              <a:t>wiiji’igoog</a:t>
            </a:r>
            <a:r>
              <a:rPr lang="en-US" sz="2400" dirty="0"/>
              <a:t> Non-Insured Health Benefit program.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6376F5-C5FD-4017-A0A9-D5278AB4F3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115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D60A0C-FF16-4881-A447-A13004DA8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4" r="11674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76" y="319490"/>
            <a:ext cx="5971142" cy="59015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/>
              <a:t>Getting checked for breast cancer may lead to healthier lives for you, your family, and your community.</a:t>
            </a:r>
          </a:p>
          <a:p>
            <a:pPr marL="0" indent="0">
              <a:buNone/>
            </a:pPr>
            <a:endParaRPr lang="en-US" sz="1400" b="1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Talk with your healthcare provider during your appointment about your breast health and screening options.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Another option is to book your mammogram call 1.800.668.9304.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No referral from a doctor is required. Some Inuit women may be eligible for medical transportation benefits through the Non-Insured Health Benefit program.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16AFFF-6E61-4FC6-BCFB-E1C88D1E23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424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D60A0C-FF16-4881-A447-A13004DA8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4" r="11674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9069" y="319490"/>
            <a:ext cx="6116549" cy="59015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u-Cans-CA" sz="2400" b="1" dirty="0"/>
              <a:t>ᖃᐅᔨᓴᕐᑕᐅᓂᖅ ᐃᕕᐊᖏᒃᑯᑦ ᐋᓐᓂᐊᕐᑖᕐᓇᖏᒃᑲᓗᐊᕐᒪᖔᑦ ᐃᑲᔪᕈᓐᓇᕐᒪᑦ ᐃᓅᓯᖃᑦᑎᐊᕐᓂᕐᒧᑦ ᐃᓕᖕᓄᑦ, ᖃᑕᖑᑎᖕᓄᑦ, ᐊᒻᒪᓗ ᓄᓇᓕᒋᔭᕐᓄᑦ.</a:t>
            </a:r>
            <a:endParaRPr lang="en-US" sz="1100" b="1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ᐅᖃᓪᓚᖃᑎᒋᒍᒃ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ᐅᖁᒪᐃᓐᓂᕐᓂᐊᕐᕕᒃ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ᐱᓕᕆᔨᖓᓄᑦ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ᑕᑯᔭᕐᑐᕐᓯᒪᓐᓕᕐᓂᕈᕕᐅᒃ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ᐱᔾᔪᑎᒋᓗᒍ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ᐃᕕᐊᖏᖅ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ᖃᓄᐃᖏᒃᑲᓗᐊᕐᒪᖔᑦ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ᐊᒻᒪᓗ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ᕿᒥᕈᔭᐅᔪᓐᓇᕐᓂᕆᔭᖓᓄᑦ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.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1800"/>
              </a:spcBef>
              <a:spcAft>
                <a:spcPts val="800"/>
              </a:spcAft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ᐱᓕᕆᐊᖑᔪᓐᓇᕆᕗᖅ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ᑕᑯᔭᐅᔪᒪᓗᑎᑦ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ᐊᔾᔨᓕᐅᕐᑕᐅᖁᑐᐊᕈᖕᓂ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ᐅᖄᓚᓗᑎᑦ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1.800.668.9304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ᑎᓕᓯᔭᕆᐊᖃᖏᑦᑐᑎᑦ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ᓘᒃᑖᒥᑦ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. 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ᐃᓚᖏᑦ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ᐃᓄᐃᑦ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ᐊᕐᓇᑦ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ᐊᔪᖏᑐᐃᓐᓇᕆᐊᖃᕐᑐᑦ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ᖃᖓᑦᑕᐅᑎᒃᓴᖏᓐᓄᑦ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ᐅᕘᓇ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ᑮᓇᐅᔭᓕᐅᕋᓱᒃᑎᐅᖏᑦᑐᑦ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ᐋᓐᓂᐊᖃᕐᓇᖏᑦᑐᓕᕆᔨᒃᑯᑦ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ᐱᕕᒃᓴᖃᕐᑎᑦᑎᔪᑦ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 </a:t>
            </a:r>
            <a:r>
              <a:rPr lang="en-CA" sz="1800" dirty="0" err="1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ᐱᓕᕆᐊᖏᑎᒍᑦ</a:t>
            </a:r>
            <a:r>
              <a:rPr lang="en-CA" sz="1800" dirty="0">
                <a:effectLst/>
                <a:latin typeface="Gadugi" panose="020B0502040204020203" pitchFamily="34" charset="0"/>
                <a:ea typeface="Gadugi" panose="020B0502040204020203" pitchFamily="34" charset="0"/>
                <a:cs typeface="Gadugi" panose="020B0502040204020203" pitchFamily="34" charset="0"/>
              </a:rPr>
              <a:t>.</a:t>
            </a:r>
            <a:endParaRPr lang="en-US" sz="2000" dirty="0"/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16AFFF-6E61-4FC6-BCFB-E1C88D1E23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80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picture containing spectacles, sunglasses, accessory, goggles&#10;&#10;Description automatically generated">
            <a:extLst>
              <a:ext uri="{FF2B5EF4-FFF2-40B4-BE49-F238E27FC236}">
                <a16:creationId xmlns:a16="http://schemas.microsoft.com/office/drawing/2014/main" id="{F54D8F73-2E3B-49A3-963F-6B2E30E9A4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66"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955" y="275422"/>
            <a:ext cx="6116549" cy="59015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Getting checked for breast cancer may lead to healthier lives for you, your family, and your community.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Talk with your healthcare provider during your appointment about your breast health and screening options.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Another option is to book your mammogram call 1.800.668.9304.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DA9B333-EB6F-453B-B898-9A8D946FD6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92" y="5962754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91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 descr="A picture containing light, blur, night sky&#10;&#10;Description automatically generated">
            <a:extLst>
              <a:ext uri="{FF2B5EF4-FFF2-40B4-BE49-F238E27FC236}">
                <a16:creationId xmlns:a16="http://schemas.microsoft.com/office/drawing/2014/main" id="{09930FB7-6C62-4304-9B18-C52CDBD6A2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ED98AA5-794D-4B13-953C-5DB865B77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694" y="584682"/>
            <a:ext cx="5170861" cy="40720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Talk with your healthcare provider during your appointment about your breast health and screening options. </a:t>
            </a:r>
          </a:p>
          <a:p>
            <a:pPr marL="0" indent="0">
              <a:buNone/>
            </a:pP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Another option is to book your mammogram call 1.800.668.9304.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866A28-49D1-4122-ACEB-6AF2248B44A1}"/>
              </a:ext>
            </a:extLst>
          </p:cNvPr>
          <p:cNvSpPr txBox="1"/>
          <p:nvPr/>
        </p:nvSpPr>
        <p:spPr>
          <a:xfrm>
            <a:off x="517793" y="1179522"/>
            <a:ext cx="594910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rgbClr val="FFFFFF"/>
                </a:solidFill>
              </a:rPr>
              <a:t>Getting checked for breast cancer may lead to healthier lives for you, your family, and your community.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B323D3C-AE66-4328-9065-48DDF0320C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675" y="5972838"/>
            <a:ext cx="2607325" cy="8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70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368F0-747F-40E2-B291-97AA9F131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7733" y="490537"/>
            <a:ext cx="5291663" cy="1628775"/>
          </a:xfrm>
        </p:spPr>
        <p:txBody>
          <a:bodyPr anchor="b">
            <a:normAutofit/>
          </a:bodyPr>
          <a:lstStyle/>
          <a:p>
            <a:r>
              <a:rPr lang="en-US" sz="3700"/>
              <a:t>Edits to Slide 6 – </a:t>
            </a:r>
            <a:r>
              <a:rPr lang="en-US" sz="3700" b="1"/>
              <a:t> to be used for each First Nation, Inuit, and Métis versions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5EE09A-32E2-4EBF-968A-A6C2233838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" r="40994" b="-1"/>
          <a:stretch/>
        </p:blipFill>
        <p:spPr>
          <a:xfrm flipH="1">
            <a:off x="5974816" y="0"/>
            <a:ext cx="6320008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C944-AD7C-441E-9E04-C1A24E9E8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93081"/>
            <a:ext cx="5621155" cy="5733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/>
              <a:t>Did you know that cervical cancer is almost always preventable?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 cervical screening test checks for the signs of cancer before it starts.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Talk with your healthcare provider or midwife about getting checked with a test to help prevent cervical cancer.</a:t>
            </a:r>
            <a:br>
              <a:rPr lang="en-US" sz="2400" dirty="0"/>
            </a:br>
            <a:endParaRPr lang="en-US" sz="2400" dirty="0"/>
          </a:p>
          <a:p>
            <a:pPr marL="0" indent="0">
              <a:buNone/>
            </a:pPr>
            <a:r>
              <a:rPr lang="en-US" sz="2400" dirty="0"/>
              <a:t>Also make sure your Ontario Health Insurance Plan (OHIP) card is up to date. 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6C7175E-B76C-4C68-8F5A-53D775B0F7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5945"/>
            <a:ext cx="2506608" cy="85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20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DA440B759F9E4196169417AAC09B21" ma:contentTypeVersion="8" ma:contentTypeDescription="Create a new document." ma:contentTypeScope="" ma:versionID="7562828eea7991f558a72b557c2fa37d">
  <xsd:schema xmlns:xsd="http://www.w3.org/2001/XMLSchema" xmlns:xs="http://www.w3.org/2001/XMLSchema" xmlns:p="http://schemas.microsoft.com/office/2006/metadata/properties" xmlns:ns2="40b793bc-1fab-4860-bc63-f9e610c6a731" targetNamespace="http://schemas.microsoft.com/office/2006/metadata/properties" ma:root="true" ma:fieldsID="3c8f042e0e89a4619478dd3e6d1943c8" ns2:_="">
    <xsd:import namespace="40b793bc-1fab-4860-bc63-f9e610c6a7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b793bc-1fab-4860-bc63-f9e610c6a7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573E79B-0A94-421D-B9C0-0FCC445570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99125A-C051-42AF-B11A-84F44C1C71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b793bc-1fab-4860-bc63-f9e610c6a7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BE5CED-FED6-432E-A5DD-F344F4A574D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10340</TotalTime>
  <Words>1734</Words>
  <Application>Microsoft Office PowerPoint</Application>
  <PresentationFormat>Widescreen</PresentationFormat>
  <Paragraphs>182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Gadugi</vt:lpstr>
      <vt:lpstr>Arial</vt:lpstr>
      <vt:lpstr>Calibri Light</vt:lpstr>
      <vt:lpstr>Verdana</vt:lpstr>
      <vt:lpstr>Calibri</vt:lpstr>
      <vt:lpstr>Euphemia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Edits to Slide 6 –  to be used for each First Nation, Inuit, and Métis versions</vt:lpstr>
      <vt:lpstr>Edits to Slide 6 –  to be used for each First Nation, Inuit, and Métis versions</vt:lpstr>
      <vt:lpstr>Edits to Slide 6 –  to be used for each First Nation, Inuit, and Métis versions</vt:lpstr>
      <vt:lpstr>Edits to Slide 6 –  to be used for each First Nation, Inuit, and Métis versions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Getting checked for colon cancer may lead to healthier lives for you, your family, and your community.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Verhaaff, Brooke</dc:creator>
  <cp:lastModifiedBy>Verhaaff, Brooke</cp:lastModifiedBy>
  <cp:revision>30</cp:revision>
  <dcterms:created xsi:type="dcterms:W3CDTF">2021-08-10T15:01:33Z</dcterms:created>
  <dcterms:modified xsi:type="dcterms:W3CDTF">2021-09-20T15:21:38Z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0x0101001ADA440B759F9E4196169417AAC09B21</vt:lpwstr>
  </property>
</Properties>
</file>