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90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5" r:id="rId11"/>
    <p:sldId id="264" r:id="rId12"/>
    <p:sldId id="297" r:id="rId13"/>
    <p:sldId id="296" r:id="rId14"/>
    <p:sldId id="268" r:id="rId15"/>
    <p:sldId id="269" r:id="rId16"/>
    <p:sldId id="270" r:id="rId17"/>
    <p:sldId id="272" r:id="rId18"/>
    <p:sldId id="274" r:id="rId19"/>
    <p:sldId id="282" r:id="rId20"/>
    <p:sldId id="276" r:id="rId21"/>
    <p:sldId id="278" r:id="rId22"/>
    <p:sldId id="294" r:id="rId23"/>
    <p:sldId id="293" r:id="rId24"/>
    <p:sldId id="295" r:id="rId25"/>
    <p:sldId id="284" r:id="rId26"/>
    <p:sldId id="289" r:id="rId27"/>
    <p:sldId id="288" r:id="rId28"/>
    <p:sldId id="287" r:id="rId29"/>
    <p:sldId id="286" r:id="rId30"/>
    <p:sldId id="285" r:id="rId31"/>
    <p:sldId id="283" r:id="rId32"/>
    <p:sldId id="291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70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786C5-E74C-41E5-A787-4EBAC089BD4F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968FB-70E6-4C15-8947-3D9D25B21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6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Return to goals/objectives as a way to validate that goals/objectives</a:t>
            </a:r>
            <a:r>
              <a:rPr lang="en-US" baseline="0" dirty="0" smtClean="0"/>
              <a:t> were met in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68FB-70E6-4C15-8947-3D9D25B2158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2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Facilitate Q&amp;A.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68FB-70E6-4C15-8947-3D9D25B2158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2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23F6-42D9-4C79-8435-747E0BD79EB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DBFE-67AF-4AB1-AD05-E3594512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8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23F6-42D9-4C79-8435-747E0BD79EB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DBFE-67AF-4AB1-AD05-E35945125D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9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23F6-42D9-4C79-8435-747E0BD79EB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DBFE-67AF-4AB1-AD05-E35945125D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88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23F6-42D9-4C79-8435-747E0BD79EB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DBFE-67AF-4AB1-AD05-E35945125D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70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23F6-42D9-4C79-8435-747E0BD79EB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DBFE-67AF-4AB1-AD05-E35945125D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749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23F6-42D9-4C79-8435-747E0BD79EB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DBFE-67AF-4AB1-AD05-E35945125D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97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23F6-42D9-4C79-8435-747E0BD79EB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DBFE-67AF-4AB1-AD05-E35945125D9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90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23F6-42D9-4C79-8435-747E0BD79EB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DBFE-67AF-4AB1-AD05-E3594512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7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23F6-42D9-4C79-8435-747E0BD79EB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DBFE-67AF-4AB1-AD05-E35945125D9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48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23F6-42D9-4C79-8435-747E0BD79EB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DBFE-67AF-4AB1-AD05-E35945125D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28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23F6-42D9-4C79-8435-747E0BD79EB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DBFE-67AF-4AB1-AD05-E35945125D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0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23F6-42D9-4C79-8435-747E0BD79EB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4DBFE-67AF-4AB1-AD05-E3594512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2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strong.org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canc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pcsg.com/" TargetMode="External"/><Relationship Id="rId5" Type="http://schemas.openxmlformats.org/officeDocument/2006/relationships/hyperlink" Target="http://www.cancer.ca/" TargetMode="External"/><Relationship Id="rId4" Type="http://schemas.openxmlformats.org/officeDocument/2006/relationships/hyperlink" Target="http://www.cancer.gov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" y="-662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42000"/>
            <a:ext cx="2362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781800" y="5943600"/>
            <a:ext cx="2209800" cy="835025"/>
            <a:chOff x="228600" y="5948363"/>
            <a:chExt cx="2281238" cy="836613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28600" y="6319838"/>
              <a:ext cx="342900" cy="393700"/>
            </a:xfrm>
            <a:custGeom>
              <a:avLst/>
              <a:gdLst>
                <a:gd name="T0" fmla="*/ 85328 w 647"/>
                <a:gd name="T1" fmla="*/ 202414 h 743"/>
                <a:gd name="T2" fmla="*/ 211464 w 647"/>
                <a:gd name="T3" fmla="*/ 200824 h 743"/>
                <a:gd name="T4" fmla="*/ 244323 w 647"/>
                <a:gd name="T5" fmla="*/ 191816 h 743"/>
                <a:gd name="T6" fmla="*/ 267642 w 647"/>
                <a:gd name="T7" fmla="*/ 177509 h 743"/>
                <a:gd name="T8" fmla="*/ 283012 w 647"/>
                <a:gd name="T9" fmla="*/ 158434 h 743"/>
                <a:gd name="T10" fmla="*/ 292551 w 647"/>
                <a:gd name="T11" fmla="*/ 138828 h 743"/>
                <a:gd name="T12" fmla="*/ 296261 w 647"/>
                <a:gd name="T13" fmla="*/ 122402 h 743"/>
                <a:gd name="T14" fmla="*/ 296261 w 647"/>
                <a:gd name="T15" fmla="*/ 105446 h 743"/>
                <a:gd name="T16" fmla="*/ 292551 w 647"/>
                <a:gd name="T17" fmla="*/ 84781 h 743"/>
                <a:gd name="T18" fmla="*/ 283012 w 647"/>
                <a:gd name="T19" fmla="*/ 64645 h 743"/>
                <a:gd name="T20" fmla="*/ 267642 w 647"/>
                <a:gd name="T21" fmla="*/ 47159 h 743"/>
                <a:gd name="T22" fmla="*/ 244323 w 647"/>
                <a:gd name="T23" fmla="*/ 33382 h 743"/>
                <a:gd name="T24" fmla="*/ 211464 w 647"/>
                <a:gd name="T25" fmla="*/ 25964 h 743"/>
                <a:gd name="T26" fmla="*/ 85328 w 647"/>
                <a:gd name="T27" fmla="*/ 24374 h 743"/>
                <a:gd name="T28" fmla="*/ 192384 w 647"/>
                <a:gd name="T29" fmla="*/ 0 h 743"/>
                <a:gd name="T30" fmla="*/ 239553 w 647"/>
                <a:gd name="T31" fmla="*/ 4239 h 743"/>
                <a:gd name="T32" fmla="*/ 276652 w 647"/>
                <a:gd name="T33" fmla="*/ 15896 h 743"/>
                <a:gd name="T34" fmla="*/ 304741 w 647"/>
                <a:gd name="T35" fmla="*/ 32852 h 743"/>
                <a:gd name="T36" fmla="*/ 323821 w 647"/>
                <a:gd name="T37" fmla="*/ 54048 h 743"/>
                <a:gd name="T38" fmla="*/ 336540 w 647"/>
                <a:gd name="T39" fmla="*/ 77892 h 743"/>
                <a:gd name="T40" fmla="*/ 341840 w 647"/>
                <a:gd name="T41" fmla="*/ 102797 h 743"/>
                <a:gd name="T42" fmla="*/ 341840 w 647"/>
                <a:gd name="T43" fmla="*/ 126641 h 743"/>
                <a:gd name="T44" fmla="*/ 336540 w 647"/>
                <a:gd name="T45" fmla="*/ 151015 h 743"/>
                <a:gd name="T46" fmla="*/ 323821 w 647"/>
                <a:gd name="T47" fmla="*/ 173800 h 743"/>
                <a:gd name="T48" fmla="*/ 304741 w 647"/>
                <a:gd name="T49" fmla="*/ 194466 h 743"/>
                <a:gd name="T50" fmla="*/ 276652 w 647"/>
                <a:gd name="T51" fmla="*/ 211422 h 743"/>
                <a:gd name="T52" fmla="*/ 239553 w 647"/>
                <a:gd name="T53" fmla="*/ 223079 h 743"/>
                <a:gd name="T54" fmla="*/ 192384 w 647"/>
                <a:gd name="T55" fmla="*/ 227318 h 743"/>
                <a:gd name="T56" fmla="*/ 85328 w 647"/>
                <a:gd name="T57" fmla="*/ 371445 h 743"/>
                <a:gd name="T58" fmla="*/ 116597 w 647"/>
                <a:gd name="T59" fmla="*/ 378334 h 743"/>
                <a:gd name="T60" fmla="*/ 132496 w 647"/>
                <a:gd name="T61" fmla="*/ 393700 h 743"/>
                <a:gd name="T62" fmla="*/ 0 w 647"/>
                <a:gd name="T63" fmla="*/ 381513 h 743"/>
                <a:gd name="T64" fmla="*/ 47169 w 647"/>
                <a:gd name="T65" fmla="*/ 21725 h 743"/>
                <a:gd name="T66" fmla="*/ 1590 w 647"/>
                <a:gd name="T67" fmla="*/ 0 h 7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47" h="743">
                  <a:moveTo>
                    <a:pt x="161" y="46"/>
                  </a:moveTo>
                  <a:lnTo>
                    <a:pt x="161" y="382"/>
                  </a:lnTo>
                  <a:lnTo>
                    <a:pt x="363" y="382"/>
                  </a:lnTo>
                  <a:lnTo>
                    <a:pt x="399" y="379"/>
                  </a:lnTo>
                  <a:lnTo>
                    <a:pt x="432" y="373"/>
                  </a:lnTo>
                  <a:lnTo>
                    <a:pt x="461" y="362"/>
                  </a:lnTo>
                  <a:lnTo>
                    <a:pt x="484" y="349"/>
                  </a:lnTo>
                  <a:lnTo>
                    <a:pt x="505" y="335"/>
                  </a:lnTo>
                  <a:lnTo>
                    <a:pt x="521" y="318"/>
                  </a:lnTo>
                  <a:lnTo>
                    <a:pt x="534" y="299"/>
                  </a:lnTo>
                  <a:lnTo>
                    <a:pt x="545" y="281"/>
                  </a:lnTo>
                  <a:lnTo>
                    <a:pt x="552" y="262"/>
                  </a:lnTo>
                  <a:lnTo>
                    <a:pt x="556" y="247"/>
                  </a:lnTo>
                  <a:lnTo>
                    <a:pt x="559" y="231"/>
                  </a:lnTo>
                  <a:lnTo>
                    <a:pt x="560" y="218"/>
                  </a:lnTo>
                  <a:lnTo>
                    <a:pt x="559" y="199"/>
                  </a:lnTo>
                  <a:lnTo>
                    <a:pt x="556" y="180"/>
                  </a:lnTo>
                  <a:lnTo>
                    <a:pt x="552" y="160"/>
                  </a:lnTo>
                  <a:lnTo>
                    <a:pt x="545" y="142"/>
                  </a:lnTo>
                  <a:lnTo>
                    <a:pt x="534" y="122"/>
                  </a:lnTo>
                  <a:lnTo>
                    <a:pt x="521" y="105"/>
                  </a:lnTo>
                  <a:lnTo>
                    <a:pt x="505" y="89"/>
                  </a:lnTo>
                  <a:lnTo>
                    <a:pt x="484" y="75"/>
                  </a:lnTo>
                  <a:lnTo>
                    <a:pt x="461" y="63"/>
                  </a:lnTo>
                  <a:lnTo>
                    <a:pt x="432" y="54"/>
                  </a:lnTo>
                  <a:lnTo>
                    <a:pt x="399" y="49"/>
                  </a:lnTo>
                  <a:lnTo>
                    <a:pt x="363" y="46"/>
                  </a:lnTo>
                  <a:lnTo>
                    <a:pt x="161" y="46"/>
                  </a:lnTo>
                  <a:close/>
                  <a:moveTo>
                    <a:pt x="3" y="0"/>
                  </a:moveTo>
                  <a:lnTo>
                    <a:pt x="363" y="0"/>
                  </a:lnTo>
                  <a:lnTo>
                    <a:pt x="410" y="3"/>
                  </a:lnTo>
                  <a:lnTo>
                    <a:pt x="452" y="8"/>
                  </a:lnTo>
                  <a:lnTo>
                    <a:pt x="490" y="17"/>
                  </a:lnTo>
                  <a:lnTo>
                    <a:pt x="522" y="30"/>
                  </a:lnTo>
                  <a:lnTo>
                    <a:pt x="551" y="45"/>
                  </a:lnTo>
                  <a:lnTo>
                    <a:pt x="575" y="62"/>
                  </a:lnTo>
                  <a:lnTo>
                    <a:pt x="596" y="81"/>
                  </a:lnTo>
                  <a:lnTo>
                    <a:pt x="611" y="102"/>
                  </a:lnTo>
                  <a:lnTo>
                    <a:pt x="624" y="123"/>
                  </a:lnTo>
                  <a:lnTo>
                    <a:pt x="635" y="147"/>
                  </a:lnTo>
                  <a:lnTo>
                    <a:pt x="641" y="171"/>
                  </a:lnTo>
                  <a:lnTo>
                    <a:pt x="645" y="194"/>
                  </a:lnTo>
                  <a:lnTo>
                    <a:pt x="647" y="218"/>
                  </a:lnTo>
                  <a:lnTo>
                    <a:pt x="645" y="239"/>
                  </a:lnTo>
                  <a:lnTo>
                    <a:pt x="641" y="262"/>
                  </a:lnTo>
                  <a:lnTo>
                    <a:pt x="635" y="285"/>
                  </a:lnTo>
                  <a:lnTo>
                    <a:pt x="624" y="307"/>
                  </a:lnTo>
                  <a:lnTo>
                    <a:pt x="611" y="328"/>
                  </a:lnTo>
                  <a:lnTo>
                    <a:pt x="596" y="349"/>
                  </a:lnTo>
                  <a:lnTo>
                    <a:pt x="575" y="367"/>
                  </a:lnTo>
                  <a:lnTo>
                    <a:pt x="551" y="384"/>
                  </a:lnTo>
                  <a:lnTo>
                    <a:pt x="522" y="399"/>
                  </a:lnTo>
                  <a:lnTo>
                    <a:pt x="490" y="412"/>
                  </a:lnTo>
                  <a:lnTo>
                    <a:pt x="452" y="421"/>
                  </a:lnTo>
                  <a:lnTo>
                    <a:pt x="410" y="426"/>
                  </a:lnTo>
                  <a:lnTo>
                    <a:pt x="363" y="429"/>
                  </a:lnTo>
                  <a:lnTo>
                    <a:pt x="161" y="429"/>
                  </a:lnTo>
                  <a:lnTo>
                    <a:pt x="161" y="701"/>
                  </a:lnTo>
                  <a:lnTo>
                    <a:pt x="190" y="707"/>
                  </a:lnTo>
                  <a:lnTo>
                    <a:pt x="220" y="714"/>
                  </a:lnTo>
                  <a:lnTo>
                    <a:pt x="250" y="720"/>
                  </a:lnTo>
                  <a:lnTo>
                    <a:pt x="250" y="743"/>
                  </a:lnTo>
                  <a:lnTo>
                    <a:pt x="0" y="743"/>
                  </a:lnTo>
                  <a:lnTo>
                    <a:pt x="0" y="720"/>
                  </a:lnTo>
                  <a:lnTo>
                    <a:pt x="88" y="702"/>
                  </a:lnTo>
                  <a:lnTo>
                    <a:pt x="89" y="41"/>
                  </a:lnTo>
                  <a:lnTo>
                    <a:pt x="3" y="2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463675" y="6319838"/>
              <a:ext cx="127000" cy="393700"/>
            </a:xfrm>
            <a:custGeom>
              <a:avLst/>
              <a:gdLst>
                <a:gd name="T0" fmla="*/ 527 w 241"/>
                <a:gd name="T1" fmla="*/ 0 h 743"/>
                <a:gd name="T2" fmla="*/ 125946 w 241"/>
                <a:gd name="T3" fmla="*/ 0 h 743"/>
                <a:gd name="T4" fmla="*/ 125946 w 241"/>
                <a:gd name="T5" fmla="*/ 11657 h 743"/>
                <a:gd name="T6" fmla="*/ 82207 w 241"/>
                <a:gd name="T7" fmla="*/ 21725 h 743"/>
                <a:gd name="T8" fmla="*/ 82207 w 241"/>
                <a:gd name="T9" fmla="*/ 372505 h 743"/>
                <a:gd name="T10" fmla="*/ 127000 w 241"/>
                <a:gd name="T11" fmla="*/ 381513 h 743"/>
                <a:gd name="T12" fmla="*/ 127000 w 241"/>
                <a:gd name="T13" fmla="*/ 393700 h 743"/>
                <a:gd name="T14" fmla="*/ 0 w 241"/>
                <a:gd name="T15" fmla="*/ 393700 h 743"/>
                <a:gd name="T16" fmla="*/ 0 w 241"/>
                <a:gd name="T17" fmla="*/ 381513 h 743"/>
                <a:gd name="T18" fmla="*/ 44266 w 241"/>
                <a:gd name="T19" fmla="*/ 371975 h 743"/>
                <a:gd name="T20" fmla="*/ 44266 w 241"/>
                <a:gd name="T21" fmla="*/ 21725 h 743"/>
                <a:gd name="T22" fmla="*/ 30037 w 241"/>
                <a:gd name="T23" fmla="*/ 18546 h 743"/>
                <a:gd name="T24" fmla="*/ 15809 w 241"/>
                <a:gd name="T25" fmla="*/ 15366 h 743"/>
                <a:gd name="T26" fmla="*/ 527 w 241"/>
                <a:gd name="T27" fmla="*/ 12717 h 743"/>
                <a:gd name="T28" fmla="*/ 527 w 241"/>
                <a:gd name="T29" fmla="*/ 0 h 7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1" h="743">
                  <a:moveTo>
                    <a:pt x="1" y="0"/>
                  </a:moveTo>
                  <a:lnTo>
                    <a:pt x="239" y="0"/>
                  </a:lnTo>
                  <a:lnTo>
                    <a:pt x="239" y="22"/>
                  </a:lnTo>
                  <a:lnTo>
                    <a:pt x="156" y="41"/>
                  </a:lnTo>
                  <a:lnTo>
                    <a:pt x="156" y="703"/>
                  </a:lnTo>
                  <a:lnTo>
                    <a:pt x="241" y="720"/>
                  </a:lnTo>
                  <a:lnTo>
                    <a:pt x="241" y="743"/>
                  </a:lnTo>
                  <a:lnTo>
                    <a:pt x="0" y="743"/>
                  </a:lnTo>
                  <a:lnTo>
                    <a:pt x="0" y="720"/>
                  </a:lnTo>
                  <a:lnTo>
                    <a:pt x="84" y="702"/>
                  </a:lnTo>
                  <a:lnTo>
                    <a:pt x="84" y="41"/>
                  </a:lnTo>
                  <a:lnTo>
                    <a:pt x="57" y="35"/>
                  </a:lnTo>
                  <a:lnTo>
                    <a:pt x="30" y="29"/>
                  </a:lnTo>
                  <a:lnTo>
                    <a:pt x="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620838" y="6311900"/>
              <a:ext cx="442913" cy="412750"/>
            </a:xfrm>
            <a:custGeom>
              <a:avLst/>
              <a:gdLst>
                <a:gd name="T0" fmla="*/ 215114 w 838"/>
                <a:gd name="T1" fmla="*/ 23343 h 778"/>
                <a:gd name="T2" fmla="*/ 189744 w 838"/>
                <a:gd name="T3" fmla="*/ 25465 h 778"/>
                <a:gd name="T4" fmla="*/ 154332 w 838"/>
                <a:gd name="T5" fmla="*/ 33423 h 778"/>
                <a:gd name="T6" fmla="*/ 115749 w 838"/>
                <a:gd name="T7" fmla="*/ 50400 h 778"/>
                <a:gd name="T8" fmla="*/ 80866 w 838"/>
                <a:gd name="T9" fmla="*/ 82762 h 778"/>
                <a:gd name="T10" fmla="*/ 55496 w 838"/>
                <a:gd name="T11" fmla="*/ 132632 h 778"/>
                <a:gd name="T12" fmla="*/ 44926 w 838"/>
                <a:gd name="T13" fmla="*/ 205314 h 778"/>
                <a:gd name="T14" fmla="*/ 53911 w 838"/>
                <a:gd name="T15" fmla="*/ 277466 h 778"/>
                <a:gd name="T16" fmla="*/ 77695 w 838"/>
                <a:gd name="T17" fmla="*/ 327866 h 778"/>
                <a:gd name="T18" fmla="*/ 110993 w 838"/>
                <a:gd name="T19" fmla="*/ 359697 h 778"/>
                <a:gd name="T20" fmla="*/ 146933 w 838"/>
                <a:gd name="T21" fmla="*/ 377735 h 778"/>
                <a:gd name="T22" fmla="*/ 182345 w 838"/>
                <a:gd name="T23" fmla="*/ 385163 h 778"/>
                <a:gd name="T24" fmla="*/ 209829 w 838"/>
                <a:gd name="T25" fmla="*/ 387285 h 778"/>
                <a:gd name="T26" fmla="*/ 225685 w 838"/>
                <a:gd name="T27" fmla="*/ 387285 h 778"/>
                <a:gd name="T28" fmla="*/ 249997 w 838"/>
                <a:gd name="T29" fmla="*/ 386224 h 778"/>
                <a:gd name="T30" fmla="*/ 283295 w 838"/>
                <a:gd name="T31" fmla="*/ 379857 h 778"/>
                <a:gd name="T32" fmla="*/ 321350 w 838"/>
                <a:gd name="T33" fmla="*/ 364472 h 778"/>
                <a:gd name="T34" fmla="*/ 357290 w 838"/>
                <a:gd name="T35" fmla="*/ 337415 h 778"/>
                <a:gd name="T36" fmla="*/ 386360 w 838"/>
                <a:gd name="T37" fmla="*/ 294442 h 778"/>
                <a:gd name="T38" fmla="*/ 401687 w 838"/>
                <a:gd name="T39" fmla="*/ 230779 h 778"/>
                <a:gd name="T40" fmla="*/ 397987 w 838"/>
                <a:gd name="T41" fmla="*/ 154914 h 778"/>
                <a:gd name="T42" fmla="*/ 377375 w 838"/>
                <a:gd name="T43" fmla="*/ 98678 h 778"/>
                <a:gd name="T44" fmla="*/ 345662 w 838"/>
                <a:gd name="T45" fmla="*/ 61541 h 778"/>
                <a:gd name="T46" fmla="*/ 308136 w 838"/>
                <a:gd name="T47" fmla="*/ 38728 h 778"/>
                <a:gd name="T48" fmla="*/ 270610 w 838"/>
                <a:gd name="T49" fmla="*/ 27587 h 778"/>
                <a:gd name="T50" fmla="*/ 239427 w 838"/>
                <a:gd name="T51" fmla="*/ 24404 h 778"/>
                <a:gd name="T52" fmla="*/ 221457 w 838"/>
                <a:gd name="T53" fmla="*/ 0 h 778"/>
                <a:gd name="T54" fmla="*/ 314479 w 838"/>
                <a:gd name="T55" fmla="*/ 11672 h 778"/>
                <a:gd name="T56" fmla="*/ 380546 w 838"/>
                <a:gd name="T57" fmla="*/ 45095 h 778"/>
                <a:gd name="T58" fmla="*/ 422829 w 838"/>
                <a:gd name="T59" fmla="*/ 100270 h 778"/>
                <a:gd name="T60" fmla="*/ 441327 w 838"/>
                <a:gd name="T61" fmla="*/ 176135 h 778"/>
                <a:gd name="T62" fmla="*/ 439742 w 838"/>
                <a:gd name="T63" fmla="*/ 250939 h 778"/>
                <a:gd name="T64" fmla="*/ 420714 w 838"/>
                <a:gd name="T65" fmla="*/ 310889 h 778"/>
                <a:gd name="T66" fmla="*/ 384774 w 838"/>
                <a:gd name="T67" fmla="*/ 359697 h 778"/>
                <a:gd name="T68" fmla="*/ 328749 w 838"/>
                <a:gd name="T69" fmla="*/ 394182 h 778"/>
                <a:gd name="T70" fmla="*/ 252112 w 838"/>
                <a:gd name="T71" fmla="*/ 411158 h 778"/>
                <a:gd name="T72" fmla="*/ 162260 w 838"/>
                <a:gd name="T73" fmla="*/ 408506 h 778"/>
                <a:gd name="T74" fmla="*/ 91965 w 838"/>
                <a:gd name="T75" fmla="*/ 386224 h 778"/>
                <a:gd name="T76" fmla="*/ 43868 w 838"/>
                <a:gd name="T77" fmla="*/ 348026 h 778"/>
                <a:gd name="T78" fmla="*/ 14799 w 838"/>
                <a:gd name="T79" fmla="*/ 294973 h 778"/>
                <a:gd name="T80" fmla="*/ 1586 w 838"/>
                <a:gd name="T81" fmla="*/ 230249 h 778"/>
                <a:gd name="T82" fmla="*/ 6342 w 838"/>
                <a:gd name="T83" fmla="*/ 148017 h 778"/>
                <a:gd name="T84" fmla="*/ 35412 w 838"/>
                <a:gd name="T85" fmla="*/ 79049 h 778"/>
                <a:gd name="T86" fmla="*/ 87208 w 838"/>
                <a:gd name="T87" fmla="*/ 31832 h 778"/>
                <a:gd name="T88" fmla="*/ 161203 w 838"/>
                <a:gd name="T89" fmla="*/ 5305 h 7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38" h="778">
                  <a:moveTo>
                    <a:pt x="426" y="44"/>
                  </a:moveTo>
                  <a:lnTo>
                    <a:pt x="418" y="44"/>
                  </a:lnTo>
                  <a:lnTo>
                    <a:pt x="407" y="44"/>
                  </a:lnTo>
                  <a:lnTo>
                    <a:pt x="394" y="46"/>
                  </a:lnTo>
                  <a:lnTo>
                    <a:pt x="377" y="46"/>
                  </a:lnTo>
                  <a:lnTo>
                    <a:pt x="359" y="48"/>
                  </a:lnTo>
                  <a:lnTo>
                    <a:pt x="338" y="51"/>
                  </a:lnTo>
                  <a:lnTo>
                    <a:pt x="316" y="56"/>
                  </a:lnTo>
                  <a:lnTo>
                    <a:pt x="292" y="63"/>
                  </a:lnTo>
                  <a:lnTo>
                    <a:pt x="267" y="70"/>
                  </a:lnTo>
                  <a:lnTo>
                    <a:pt x="244" y="82"/>
                  </a:lnTo>
                  <a:lnTo>
                    <a:pt x="219" y="95"/>
                  </a:lnTo>
                  <a:lnTo>
                    <a:pt x="197" y="112"/>
                  </a:lnTo>
                  <a:lnTo>
                    <a:pt x="174" y="132"/>
                  </a:lnTo>
                  <a:lnTo>
                    <a:pt x="153" y="156"/>
                  </a:lnTo>
                  <a:lnTo>
                    <a:pt x="134" y="182"/>
                  </a:lnTo>
                  <a:lnTo>
                    <a:pt x="118" y="213"/>
                  </a:lnTo>
                  <a:lnTo>
                    <a:pt x="105" y="250"/>
                  </a:lnTo>
                  <a:lnTo>
                    <a:pt x="95" y="290"/>
                  </a:lnTo>
                  <a:lnTo>
                    <a:pt x="88" y="335"/>
                  </a:lnTo>
                  <a:lnTo>
                    <a:pt x="85" y="387"/>
                  </a:lnTo>
                  <a:lnTo>
                    <a:pt x="88" y="438"/>
                  </a:lnTo>
                  <a:lnTo>
                    <a:pt x="93" y="482"/>
                  </a:lnTo>
                  <a:lnTo>
                    <a:pt x="102" y="523"/>
                  </a:lnTo>
                  <a:lnTo>
                    <a:pt x="115" y="558"/>
                  </a:lnTo>
                  <a:lnTo>
                    <a:pt x="130" y="590"/>
                  </a:lnTo>
                  <a:lnTo>
                    <a:pt x="147" y="618"/>
                  </a:lnTo>
                  <a:lnTo>
                    <a:pt x="167" y="641"/>
                  </a:lnTo>
                  <a:lnTo>
                    <a:pt x="187" y="661"/>
                  </a:lnTo>
                  <a:lnTo>
                    <a:pt x="210" y="678"/>
                  </a:lnTo>
                  <a:lnTo>
                    <a:pt x="232" y="692"/>
                  </a:lnTo>
                  <a:lnTo>
                    <a:pt x="256" y="703"/>
                  </a:lnTo>
                  <a:lnTo>
                    <a:pt x="278" y="712"/>
                  </a:lnTo>
                  <a:lnTo>
                    <a:pt x="301" y="719"/>
                  </a:lnTo>
                  <a:lnTo>
                    <a:pt x="324" y="724"/>
                  </a:lnTo>
                  <a:lnTo>
                    <a:pt x="345" y="726"/>
                  </a:lnTo>
                  <a:lnTo>
                    <a:pt x="363" y="729"/>
                  </a:lnTo>
                  <a:lnTo>
                    <a:pt x="381" y="730"/>
                  </a:lnTo>
                  <a:lnTo>
                    <a:pt x="397" y="730"/>
                  </a:lnTo>
                  <a:lnTo>
                    <a:pt x="409" y="730"/>
                  </a:lnTo>
                  <a:lnTo>
                    <a:pt x="419" y="730"/>
                  </a:lnTo>
                  <a:lnTo>
                    <a:pt x="427" y="730"/>
                  </a:lnTo>
                  <a:lnTo>
                    <a:pt x="440" y="730"/>
                  </a:lnTo>
                  <a:lnTo>
                    <a:pt x="455" y="729"/>
                  </a:lnTo>
                  <a:lnTo>
                    <a:pt x="473" y="728"/>
                  </a:lnTo>
                  <a:lnTo>
                    <a:pt x="492" y="725"/>
                  </a:lnTo>
                  <a:lnTo>
                    <a:pt x="513" y="721"/>
                  </a:lnTo>
                  <a:lnTo>
                    <a:pt x="536" y="716"/>
                  </a:lnTo>
                  <a:lnTo>
                    <a:pt x="559" y="708"/>
                  </a:lnTo>
                  <a:lnTo>
                    <a:pt x="584" y="699"/>
                  </a:lnTo>
                  <a:lnTo>
                    <a:pt x="608" y="687"/>
                  </a:lnTo>
                  <a:lnTo>
                    <a:pt x="631" y="673"/>
                  </a:lnTo>
                  <a:lnTo>
                    <a:pt x="655" y="656"/>
                  </a:lnTo>
                  <a:lnTo>
                    <a:pt x="676" y="636"/>
                  </a:lnTo>
                  <a:lnTo>
                    <a:pt x="697" y="612"/>
                  </a:lnTo>
                  <a:lnTo>
                    <a:pt x="715" y="585"/>
                  </a:lnTo>
                  <a:lnTo>
                    <a:pt x="731" y="555"/>
                  </a:lnTo>
                  <a:lnTo>
                    <a:pt x="744" y="519"/>
                  </a:lnTo>
                  <a:lnTo>
                    <a:pt x="753" y="480"/>
                  </a:lnTo>
                  <a:lnTo>
                    <a:pt x="760" y="435"/>
                  </a:lnTo>
                  <a:lnTo>
                    <a:pt x="762" y="387"/>
                  </a:lnTo>
                  <a:lnTo>
                    <a:pt x="760" y="337"/>
                  </a:lnTo>
                  <a:lnTo>
                    <a:pt x="753" y="292"/>
                  </a:lnTo>
                  <a:lnTo>
                    <a:pt x="744" y="253"/>
                  </a:lnTo>
                  <a:lnTo>
                    <a:pt x="731" y="217"/>
                  </a:lnTo>
                  <a:lnTo>
                    <a:pt x="714" y="186"/>
                  </a:lnTo>
                  <a:lnTo>
                    <a:pt x="695" y="160"/>
                  </a:lnTo>
                  <a:lnTo>
                    <a:pt x="676" y="136"/>
                  </a:lnTo>
                  <a:lnTo>
                    <a:pt x="654" y="116"/>
                  </a:lnTo>
                  <a:lnTo>
                    <a:pt x="631" y="99"/>
                  </a:lnTo>
                  <a:lnTo>
                    <a:pt x="606" y="85"/>
                  </a:lnTo>
                  <a:lnTo>
                    <a:pt x="583" y="73"/>
                  </a:lnTo>
                  <a:lnTo>
                    <a:pt x="558" y="65"/>
                  </a:lnTo>
                  <a:lnTo>
                    <a:pt x="534" y="57"/>
                  </a:lnTo>
                  <a:lnTo>
                    <a:pt x="512" y="52"/>
                  </a:lnTo>
                  <a:lnTo>
                    <a:pt x="491" y="49"/>
                  </a:lnTo>
                  <a:lnTo>
                    <a:pt x="470" y="47"/>
                  </a:lnTo>
                  <a:lnTo>
                    <a:pt x="453" y="46"/>
                  </a:lnTo>
                  <a:lnTo>
                    <a:pt x="439" y="44"/>
                  </a:lnTo>
                  <a:lnTo>
                    <a:pt x="426" y="44"/>
                  </a:lnTo>
                  <a:close/>
                  <a:moveTo>
                    <a:pt x="419" y="0"/>
                  </a:moveTo>
                  <a:lnTo>
                    <a:pt x="483" y="2"/>
                  </a:lnTo>
                  <a:lnTo>
                    <a:pt x="541" y="10"/>
                  </a:lnTo>
                  <a:lnTo>
                    <a:pt x="595" y="22"/>
                  </a:lnTo>
                  <a:lnTo>
                    <a:pt x="642" y="39"/>
                  </a:lnTo>
                  <a:lnTo>
                    <a:pt x="684" y="60"/>
                  </a:lnTo>
                  <a:lnTo>
                    <a:pt x="720" y="85"/>
                  </a:lnTo>
                  <a:lnTo>
                    <a:pt x="752" y="115"/>
                  </a:lnTo>
                  <a:lnTo>
                    <a:pt x="779" y="149"/>
                  </a:lnTo>
                  <a:lnTo>
                    <a:pt x="800" y="189"/>
                  </a:lnTo>
                  <a:lnTo>
                    <a:pt x="817" y="232"/>
                  </a:lnTo>
                  <a:lnTo>
                    <a:pt x="829" y="279"/>
                  </a:lnTo>
                  <a:lnTo>
                    <a:pt x="835" y="332"/>
                  </a:lnTo>
                  <a:lnTo>
                    <a:pt x="838" y="388"/>
                  </a:lnTo>
                  <a:lnTo>
                    <a:pt x="835" y="431"/>
                  </a:lnTo>
                  <a:lnTo>
                    <a:pt x="832" y="473"/>
                  </a:lnTo>
                  <a:lnTo>
                    <a:pt x="824" y="513"/>
                  </a:lnTo>
                  <a:lnTo>
                    <a:pt x="812" y="551"/>
                  </a:lnTo>
                  <a:lnTo>
                    <a:pt x="796" y="586"/>
                  </a:lnTo>
                  <a:lnTo>
                    <a:pt x="778" y="620"/>
                  </a:lnTo>
                  <a:lnTo>
                    <a:pt x="754" y="650"/>
                  </a:lnTo>
                  <a:lnTo>
                    <a:pt x="728" y="678"/>
                  </a:lnTo>
                  <a:lnTo>
                    <a:pt x="697" y="703"/>
                  </a:lnTo>
                  <a:lnTo>
                    <a:pt x="661" y="725"/>
                  </a:lnTo>
                  <a:lnTo>
                    <a:pt x="622" y="743"/>
                  </a:lnTo>
                  <a:lnTo>
                    <a:pt x="579" y="758"/>
                  </a:lnTo>
                  <a:lnTo>
                    <a:pt x="530" y="768"/>
                  </a:lnTo>
                  <a:lnTo>
                    <a:pt x="477" y="775"/>
                  </a:lnTo>
                  <a:lnTo>
                    <a:pt x="419" y="778"/>
                  </a:lnTo>
                  <a:lnTo>
                    <a:pt x="360" y="775"/>
                  </a:lnTo>
                  <a:lnTo>
                    <a:pt x="307" y="770"/>
                  </a:lnTo>
                  <a:lnTo>
                    <a:pt x="257" y="759"/>
                  </a:lnTo>
                  <a:lnTo>
                    <a:pt x="214" y="745"/>
                  </a:lnTo>
                  <a:lnTo>
                    <a:pt x="174" y="728"/>
                  </a:lnTo>
                  <a:lnTo>
                    <a:pt x="139" y="707"/>
                  </a:lnTo>
                  <a:lnTo>
                    <a:pt x="109" y="683"/>
                  </a:lnTo>
                  <a:lnTo>
                    <a:pt x="83" y="656"/>
                  </a:lnTo>
                  <a:lnTo>
                    <a:pt x="60" y="625"/>
                  </a:lnTo>
                  <a:lnTo>
                    <a:pt x="42" y="593"/>
                  </a:lnTo>
                  <a:lnTo>
                    <a:pt x="28" y="556"/>
                  </a:lnTo>
                  <a:lnTo>
                    <a:pt x="16" y="518"/>
                  </a:lnTo>
                  <a:lnTo>
                    <a:pt x="8" y="477"/>
                  </a:lnTo>
                  <a:lnTo>
                    <a:pt x="3" y="434"/>
                  </a:lnTo>
                  <a:lnTo>
                    <a:pt x="0" y="388"/>
                  </a:lnTo>
                  <a:lnTo>
                    <a:pt x="4" y="332"/>
                  </a:lnTo>
                  <a:lnTo>
                    <a:pt x="12" y="279"/>
                  </a:lnTo>
                  <a:lnTo>
                    <a:pt x="25" y="232"/>
                  </a:lnTo>
                  <a:lnTo>
                    <a:pt x="43" y="189"/>
                  </a:lnTo>
                  <a:lnTo>
                    <a:pt x="67" y="149"/>
                  </a:lnTo>
                  <a:lnTo>
                    <a:pt x="95" y="115"/>
                  </a:lnTo>
                  <a:lnTo>
                    <a:pt x="127" y="85"/>
                  </a:lnTo>
                  <a:lnTo>
                    <a:pt x="165" y="60"/>
                  </a:lnTo>
                  <a:lnTo>
                    <a:pt x="207" y="39"/>
                  </a:lnTo>
                  <a:lnTo>
                    <a:pt x="254" y="22"/>
                  </a:lnTo>
                  <a:lnTo>
                    <a:pt x="305" y="10"/>
                  </a:lnTo>
                  <a:lnTo>
                    <a:pt x="360" y="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87563" y="6319838"/>
              <a:ext cx="422275" cy="393700"/>
            </a:xfrm>
            <a:custGeom>
              <a:avLst/>
              <a:gdLst>
                <a:gd name="T0" fmla="*/ 1058 w 798"/>
                <a:gd name="T1" fmla="*/ 0 h 743"/>
                <a:gd name="T2" fmla="*/ 96838 w 798"/>
                <a:gd name="T3" fmla="*/ 0 h 743"/>
                <a:gd name="T4" fmla="*/ 337608 w 798"/>
                <a:gd name="T5" fmla="*/ 351310 h 743"/>
                <a:gd name="T6" fmla="*/ 337608 w 798"/>
                <a:gd name="T7" fmla="*/ 0 h 743"/>
                <a:gd name="T8" fmla="*/ 421746 w 798"/>
                <a:gd name="T9" fmla="*/ 0 h 743"/>
                <a:gd name="T10" fmla="*/ 421746 w 798"/>
                <a:gd name="T11" fmla="*/ 11657 h 743"/>
                <a:gd name="T12" fmla="*/ 375708 w 798"/>
                <a:gd name="T13" fmla="*/ 21725 h 743"/>
                <a:gd name="T14" fmla="*/ 375708 w 798"/>
                <a:gd name="T15" fmla="*/ 372505 h 743"/>
                <a:gd name="T16" fmla="*/ 422275 w 798"/>
                <a:gd name="T17" fmla="*/ 381513 h 743"/>
                <a:gd name="T18" fmla="*/ 422275 w 798"/>
                <a:gd name="T19" fmla="*/ 393700 h 743"/>
                <a:gd name="T20" fmla="*/ 330729 w 798"/>
                <a:gd name="T21" fmla="*/ 393700 h 743"/>
                <a:gd name="T22" fmla="*/ 85196 w 798"/>
                <a:gd name="T23" fmla="*/ 34972 h 743"/>
                <a:gd name="T24" fmla="*/ 85196 w 798"/>
                <a:gd name="T25" fmla="*/ 371445 h 743"/>
                <a:gd name="T26" fmla="*/ 100013 w 798"/>
                <a:gd name="T27" fmla="*/ 374624 h 743"/>
                <a:gd name="T28" fmla="*/ 116417 w 798"/>
                <a:gd name="T29" fmla="*/ 378334 h 743"/>
                <a:gd name="T30" fmla="*/ 131233 w 798"/>
                <a:gd name="T31" fmla="*/ 381513 h 743"/>
                <a:gd name="T32" fmla="*/ 131233 w 798"/>
                <a:gd name="T33" fmla="*/ 386282 h 743"/>
                <a:gd name="T34" fmla="*/ 131233 w 798"/>
                <a:gd name="T35" fmla="*/ 389991 h 743"/>
                <a:gd name="T36" fmla="*/ 132292 w 798"/>
                <a:gd name="T37" fmla="*/ 393700 h 743"/>
                <a:gd name="T38" fmla="*/ 0 w 798"/>
                <a:gd name="T39" fmla="*/ 393700 h 743"/>
                <a:gd name="T40" fmla="*/ 0 w 798"/>
                <a:gd name="T41" fmla="*/ 387341 h 743"/>
                <a:gd name="T42" fmla="*/ 529 w 798"/>
                <a:gd name="T43" fmla="*/ 381513 h 743"/>
                <a:gd name="T44" fmla="*/ 45508 w 798"/>
                <a:gd name="T45" fmla="*/ 371975 h 743"/>
                <a:gd name="T46" fmla="*/ 46038 w 798"/>
                <a:gd name="T47" fmla="*/ 21725 h 743"/>
                <a:gd name="T48" fmla="*/ 1058 w 798"/>
                <a:gd name="T49" fmla="*/ 11657 h 743"/>
                <a:gd name="T50" fmla="*/ 1058 w 798"/>
                <a:gd name="T51" fmla="*/ 0 h 7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98" h="743">
                  <a:moveTo>
                    <a:pt x="2" y="0"/>
                  </a:moveTo>
                  <a:lnTo>
                    <a:pt x="183" y="0"/>
                  </a:lnTo>
                  <a:lnTo>
                    <a:pt x="638" y="663"/>
                  </a:lnTo>
                  <a:lnTo>
                    <a:pt x="638" y="0"/>
                  </a:lnTo>
                  <a:lnTo>
                    <a:pt x="797" y="0"/>
                  </a:lnTo>
                  <a:lnTo>
                    <a:pt x="797" y="22"/>
                  </a:lnTo>
                  <a:lnTo>
                    <a:pt x="710" y="41"/>
                  </a:lnTo>
                  <a:lnTo>
                    <a:pt x="710" y="703"/>
                  </a:lnTo>
                  <a:lnTo>
                    <a:pt x="798" y="720"/>
                  </a:lnTo>
                  <a:lnTo>
                    <a:pt x="798" y="743"/>
                  </a:lnTo>
                  <a:lnTo>
                    <a:pt x="625" y="743"/>
                  </a:lnTo>
                  <a:lnTo>
                    <a:pt x="161" y="66"/>
                  </a:lnTo>
                  <a:lnTo>
                    <a:pt x="161" y="701"/>
                  </a:lnTo>
                  <a:lnTo>
                    <a:pt x="189" y="707"/>
                  </a:lnTo>
                  <a:lnTo>
                    <a:pt x="220" y="714"/>
                  </a:lnTo>
                  <a:lnTo>
                    <a:pt x="248" y="720"/>
                  </a:lnTo>
                  <a:lnTo>
                    <a:pt x="248" y="729"/>
                  </a:lnTo>
                  <a:lnTo>
                    <a:pt x="248" y="736"/>
                  </a:lnTo>
                  <a:lnTo>
                    <a:pt x="250" y="743"/>
                  </a:lnTo>
                  <a:lnTo>
                    <a:pt x="0" y="743"/>
                  </a:lnTo>
                  <a:lnTo>
                    <a:pt x="0" y="731"/>
                  </a:lnTo>
                  <a:lnTo>
                    <a:pt x="1" y="720"/>
                  </a:lnTo>
                  <a:lnTo>
                    <a:pt x="86" y="702"/>
                  </a:lnTo>
                  <a:lnTo>
                    <a:pt x="87" y="41"/>
                  </a:lnTo>
                  <a:lnTo>
                    <a:pt x="2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84188" y="6319838"/>
              <a:ext cx="446088" cy="393700"/>
            </a:xfrm>
            <a:custGeom>
              <a:avLst/>
              <a:gdLst>
                <a:gd name="T0" fmla="*/ 230205 w 841"/>
                <a:gd name="T1" fmla="*/ 21725 h 743"/>
                <a:gd name="T2" fmla="*/ 145867 w 841"/>
                <a:gd name="T3" fmla="*/ 220959 h 743"/>
                <a:gd name="T4" fmla="*/ 309238 w 841"/>
                <a:gd name="T5" fmla="*/ 220959 h 743"/>
                <a:gd name="T6" fmla="*/ 230205 w 841"/>
                <a:gd name="T7" fmla="*/ 21725 h 743"/>
                <a:gd name="T8" fmla="*/ 143745 w 841"/>
                <a:gd name="T9" fmla="*/ 0 h 743"/>
                <a:gd name="T10" fmla="*/ 262030 w 841"/>
                <a:gd name="T11" fmla="*/ 0 h 743"/>
                <a:gd name="T12" fmla="*/ 403654 w 841"/>
                <a:gd name="T13" fmla="*/ 373565 h 743"/>
                <a:gd name="T14" fmla="*/ 424341 w 841"/>
                <a:gd name="T15" fmla="*/ 377274 h 743"/>
                <a:gd name="T16" fmla="*/ 445027 w 841"/>
                <a:gd name="T17" fmla="*/ 382573 h 743"/>
                <a:gd name="T18" fmla="*/ 445027 w 841"/>
                <a:gd name="T19" fmla="*/ 385752 h 743"/>
                <a:gd name="T20" fmla="*/ 445027 w 841"/>
                <a:gd name="T21" fmla="*/ 387871 h 743"/>
                <a:gd name="T22" fmla="*/ 446088 w 841"/>
                <a:gd name="T23" fmla="*/ 389991 h 743"/>
                <a:gd name="T24" fmla="*/ 446088 w 841"/>
                <a:gd name="T25" fmla="*/ 391580 h 743"/>
                <a:gd name="T26" fmla="*/ 446088 w 841"/>
                <a:gd name="T27" fmla="*/ 393700 h 743"/>
                <a:gd name="T28" fmla="*/ 309238 w 841"/>
                <a:gd name="T29" fmla="*/ 393700 h 743"/>
                <a:gd name="T30" fmla="*/ 309769 w 841"/>
                <a:gd name="T31" fmla="*/ 387341 h 743"/>
                <a:gd name="T32" fmla="*/ 309769 w 841"/>
                <a:gd name="T33" fmla="*/ 381513 h 743"/>
                <a:gd name="T34" fmla="*/ 359629 w 841"/>
                <a:gd name="T35" fmla="*/ 371445 h 743"/>
                <a:gd name="T36" fmla="*/ 316664 w 841"/>
                <a:gd name="T37" fmla="*/ 244274 h 743"/>
                <a:gd name="T38" fmla="*/ 141093 w 841"/>
                <a:gd name="T39" fmla="*/ 244274 h 743"/>
                <a:gd name="T40" fmla="*/ 85399 w 841"/>
                <a:gd name="T41" fmla="*/ 371445 h 743"/>
                <a:gd name="T42" fmla="*/ 101311 w 841"/>
                <a:gd name="T43" fmla="*/ 374624 h 743"/>
                <a:gd name="T44" fmla="*/ 118285 w 841"/>
                <a:gd name="T45" fmla="*/ 378863 h 743"/>
                <a:gd name="T46" fmla="*/ 134728 w 841"/>
                <a:gd name="T47" fmla="*/ 382573 h 743"/>
                <a:gd name="T48" fmla="*/ 134728 w 841"/>
                <a:gd name="T49" fmla="*/ 385752 h 743"/>
                <a:gd name="T50" fmla="*/ 135789 w 841"/>
                <a:gd name="T51" fmla="*/ 387871 h 743"/>
                <a:gd name="T52" fmla="*/ 135789 w 841"/>
                <a:gd name="T53" fmla="*/ 389991 h 743"/>
                <a:gd name="T54" fmla="*/ 135789 w 841"/>
                <a:gd name="T55" fmla="*/ 391580 h 743"/>
                <a:gd name="T56" fmla="*/ 135789 w 841"/>
                <a:gd name="T57" fmla="*/ 393700 h 743"/>
                <a:gd name="T58" fmla="*/ 0 w 841"/>
                <a:gd name="T59" fmla="*/ 393700 h 743"/>
                <a:gd name="T60" fmla="*/ 0 w 841"/>
                <a:gd name="T61" fmla="*/ 389991 h 743"/>
                <a:gd name="T62" fmla="*/ 1061 w 841"/>
                <a:gd name="T63" fmla="*/ 387341 h 743"/>
                <a:gd name="T64" fmla="*/ 1061 w 841"/>
                <a:gd name="T65" fmla="*/ 385222 h 743"/>
                <a:gd name="T66" fmla="*/ 1061 w 841"/>
                <a:gd name="T67" fmla="*/ 382573 h 743"/>
                <a:gd name="T68" fmla="*/ 42434 w 841"/>
                <a:gd name="T69" fmla="*/ 373565 h 743"/>
                <a:gd name="T70" fmla="*/ 190953 w 841"/>
                <a:gd name="T71" fmla="*/ 22255 h 743"/>
                <a:gd name="T72" fmla="*/ 176101 w 841"/>
                <a:gd name="T73" fmla="*/ 18546 h 743"/>
                <a:gd name="T74" fmla="*/ 159658 w 841"/>
                <a:gd name="T75" fmla="*/ 15366 h 743"/>
                <a:gd name="T76" fmla="*/ 143745 w 841"/>
                <a:gd name="T77" fmla="*/ 11127 h 743"/>
                <a:gd name="T78" fmla="*/ 143745 w 841"/>
                <a:gd name="T79" fmla="*/ 0 h 7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41" h="743">
                  <a:moveTo>
                    <a:pt x="434" y="41"/>
                  </a:moveTo>
                  <a:lnTo>
                    <a:pt x="275" y="417"/>
                  </a:lnTo>
                  <a:lnTo>
                    <a:pt x="583" y="417"/>
                  </a:lnTo>
                  <a:lnTo>
                    <a:pt x="434" y="41"/>
                  </a:lnTo>
                  <a:close/>
                  <a:moveTo>
                    <a:pt x="271" y="0"/>
                  </a:moveTo>
                  <a:lnTo>
                    <a:pt x="494" y="0"/>
                  </a:lnTo>
                  <a:lnTo>
                    <a:pt x="761" y="705"/>
                  </a:lnTo>
                  <a:lnTo>
                    <a:pt x="800" y="712"/>
                  </a:lnTo>
                  <a:lnTo>
                    <a:pt x="839" y="722"/>
                  </a:lnTo>
                  <a:lnTo>
                    <a:pt x="839" y="728"/>
                  </a:lnTo>
                  <a:lnTo>
                    <a:pt x="839" y="732"/>
                  </a:lnTo>
                  <a:lnTo>
                    <a:pt x="841" y="736"/>
                  </a:lnTo>
                  <a:lnTo>
                    <a:pt x="841" y="739"/>
                  </a:lnTo>
                  <a:lnTo>
                    <a:pt x="841" y="743"/>
                  </a:lnTo>
                  <a:lnTo>
                    <a:pt x="583" y="743"/>
                  </a:lnTo>
                  <a:lnTo>
                    <a:pt x="584" y="731"/>
                  </a:lnTo>
                  <a:lnTo>
                    <a:pt x="584" y="720"/>
                  </a:lnTo>
                  <a:lnTo>
                    <a:pt x="678" y="701"/>
                  </a:lnTo>
                  <a:lnTo>
                    <a:pt x="597" y="461"/>
                  </a:lnTo>
                  <a:lnTo>
                    <a:pt x="266" y="461"/>
                  </a:lnTo>
                  <a:lnTo>
                    <a:pt x="161" y="701"/>
                  </a:lnTo>
                  <a:lnTo>
                    <a:pt x="191" y="707"/>
                  </a:lnTo>
                  <a:lnTo>
                    <a:pt x="223" y="715"/>
                  </a:lnTo>
                  <a:lnTo>
                    <a:pt x="254" y="722"/>
                  </a:lnTo>
                  <a:lnTo>
                    <a:pt x="254" y="728"/>
                  </a:lnTo>
                  <a:lnTo>
                    <a:pt x="256" y="732"/>
                  </a:lnTo>
                  <a:lnTo>
                    <a:pt x="256" y="736"/>
                  </a:lnTo>
                  <a:lnTo>
                    <a:pt x="256" y="739"/>
                  </a:lnTo>
                  <a:lnTo>
                    <a:pt x="256" y="743"/>
                  </a:lnTo>
                  <a:lnTo>
                    <a:pt x="0" y="743"/>
                  </a:lnTo>
                  <a:lnTo>
                    <a:pt x="0" y="736"/>
                  </a:lnTo>
                  <a:lnTo>
                    <a:pt x="2" y="731"/>
                  </a:lnTo>
                  <a:lnTo>
                    <a:pt x="2" y="727"/>
                  </a:lnTo>
                  <a:lnTo>
                    <a:pt x="2" y="722"/>
                  </a:lnTo>
                  <a:lnTo>
                    <a:pt x="80" y="705"/>
                  </a:lnTo>
                  <a:lnTo>
                    <a:pt x="360" y="42"/>
                  </a:lnTo>
                  <a:lnTo>
                    <a:pt x="332" y="35"/>
                  </a:lnTo>
                  <a:lnTo>
                    <a:pt x="301" y="29"/>
                  </a:lnTo>
                  <a:lnTo>
                    <a:pt x="271" y="21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795338" y="6275388"/>
              <a:ext cx="701675" cy="509588"/>
            </a:xfrm>
            <a:custGeom>
              <a:avLst/>
              <a:gdLst>
                <a:gd name="T0" fmla="*/ 139700 w 1326"/>
                <a:gd name="T1" fmla="*/ 43437 h 962"/>
                <a:gd name="T2" fmla="*/ 88900 w 1326"/>
                <a:gd name="T3" fmla="*/ 105943 h 962"/>
                <a:gd name="T4" fmla="*/ 103187 w 1326"/>
                <a:gd name="T5" fmla="*/ 177985 h 962"/>
                <a:gd name="T6" fmla="*/ 173038 w 1326"/>
                <a:gd name="T7" fmla="*/ 217714 h 962"/>
                <a:gd name="T8" fmla="*/ 269875 w 1326"/>
                <a:gd name="T9" fmla="*/ 248967 h 962"/>
                <a:gd name="T10" fmla="*/ 350308 w 1326"/>
                <a:gd name="T11" fmla="*/ 307236 h 962"/>
                <a:gd name="T12" fmla="*/ 431271 w 1326"/>
                <a:gd name="T13" fmla="*/ 248967 h 962"/>
                <a:gd name="T14" fmla="*/ 528108 w 1326"/>
                <a:gd name="T15" fmla="*/ 217714 h 962"/>
                <a:gd name="T16" fmla="*/ 598488 w 1326"/>
                <a:gd name="T17" fmla="*/ 177985 h 962"/>
                <a:gd name="T18" fmla="*/ 612246 w 1326"/>
                <a:gd name="T19" fmla="*/ 105943 h 962"/>
                <a:gd name="T20" fmla="*/ 561446 w 1326"/>
                <a:gd name="T21" fmla="*/ 43437 h 962"/>
                <a:gd name="T22" fmla="*/ 471487 w 1326"/>
                <a:gd name="T23" fmla="*/ 28075 h 962"/>
                <a:gd name="T24" fmla="*/ 368300 w 1326"/>
                <a:gd name="T25" fmla="*/ 68334 h 962"/>
                <a:gd name="T26" fmla="*/ 288396 w 1326"/>
                <a:gd name="T27" fmla="*/ 48204 h 962"/>
                <a:gd name="T28" fmla="*/ 212196 w 1326"/>
                <a:gd name="T29" fmla="*/ 0 h 962"/>
                <a:gd name="T30" fmla="*/ 314854 w 1326"/>
                <a:gd name="T31" fmla="*/ 16421 h 962"/>
                <a:gd name="T32" fmla="*/ 372533 w 1326"/>
                <a:gd name="T33" fmla="*/ 21718 h 962"/>
                <a:gd name="T34" fmla="*/ 462492 w 1326"/>
                <a:gd name="T35" fmla="*/ 1059 h 962"/>
                <a:gd name="T36" fmla="*/ 593196 w 1326"/>
                <a:gd name="T37" fmla="*/ 21189 h 962"/>
                <a:gd name="T38" fmla="*/ 661988 w 1326"/>
                <a:gd name="T39" fmla="*/ 88463 h 962"/>
                <a:gd name="T40" fmla="*/ 658283 w 1326"/>
                <a:gd name="T41" fmla="*/ 176926 h 962"/>
                <a:gd name="T42" fmla="*/ 583142 w 1326"/>
                <a:gd name="T43" fmla="*/ 238373 h 962"/>
                <a:gd name="T44" fmla="*/ 459846 w 1326"/>
                <a:gd name="T45" fmla="*/ 280220 h 962"/>
                <a:gd name="T46" fmla="*/ 395817 w 1326"/>
                <a:gd name="T47" fmla="*/ 327365 h 962"/>
                <a:gd name="T48" fmla="*/ 383646 w 1326"/>
                <a:gd name="T49" fmla="*/ 373451 h 962"/>
                <a:gd name="T50" fmla="*/ 406400 w 1326"/>
                <a:gd name="T51" fmla="*/ 440725 h 962"/>
                <a:gd name="T52" fmla="*/ 482600 w 1326"/>
                <a:gd name="T53" fmla="*/ 489988 h 962"/>
                <a:gd name="T54" fmla="*/ 605896 w 1326"/>
                <a:gd name="T55" fmla="*/ 492107 h 962"/>
                <a:gd name="T56" fmla="*/ 693738 w 1326"/>
                <a:gd name="T57" fmla="*/ 458735 h 962"/>
                <a:gd name="T58" fmla="*/ 701675 w 1326"/>
                <a:gd name="T59" fmla="*/ 456616 h 962"/>
                <a:gd name="T60" fmla="*/ 685800 w 1326"/>
                <a:gd name="T61" fmla="*/ 469859 h 962"/>
                <a:gd name="T62" fmla="*/ 635000 w 1326"/>
                <a:gd name="T63" fmla="*/ 493167 h 962"/>
                <a:gd name="T64" fmla="*/ 510117 w 1326"/>
                <a:gd name="T65" fmla="*/ 509588 h 962"/>
                <a:gd name="T66" fmla="*/ 413808 w 1326"/>
                <a:gd name="T67" fmla="*/ 489988 h 962"/>
                <a:gd name="T68" fmla="*/ 337608 w 1326"/>
                <a:gd name="T69" fmla="*/ 458205 h 962"/>
                <a:gd name="T70" fmla="*/ 247650 w 1326"/>
                <a:gd name="T71" fmla="*/ 502172 h 962"/>
                <a:gd name="T72" fmla="*/ 148696 w 1326"/>
                <a:gd name="T73" fmla="*/ 509058 h 962"/>
                <a:gd name="T74" fmla="*/ 34925 w 1326"/>
                <a:gd name="T75" fmla="*/ 480983 h 962"/>
                <a:gd name="T76" fmla="*/ 5821 w 1326"/>
                <a:gd name="T77" fmla="*/ 464562 h 962"/>
                <a:gd name="T78" fmla="*/ 1588 w 1326"/>
                <a:gd name="T79" fmla="*/ 456616 h 962"/>
                <a:gd name="T80" fmla="*/ 34396 w 1326"/>
                <a:gd name="T81" fmla="*/ 473567 h 962"/>
                <a:gd name="T82" fmla="*/ 148167 w 1326"/>
                <a:gd name="T83" fmla="*/ 497934 h 962"/>
                <a:gd name="T84" fmla="*/ 262467 w 1326"/>
                <a:gd name="T85" fmla="*/ 472508 h 962"/>
                <a:gd name="T86" fmla="*/ 310621 w 1326"/>
                <a:gd name="T87" fmla="*/ 411061 h 962"/>
                <a:gd name="T88" fmla="*/ 316442 w 1326"/>
                <a:gd name="T89" fmla="*/ 356500 h 962"/>
                <a:gd name="T90" fmla="*/ 287867 w 1326"/>
                <a:gd name="T91" fmla="*/ 308295 h 962"/>
                <a:gd name="T92" fmla="*/ 193146 w 1326"/>
                <a:gd name="T93" fmla="*/ 264859 h 962"/>
                <a:gd name="T94" fmla="*/ 79375 w 1326"/>
                <a:gd name="T95" fmla="*/ 217714 h 962"/>
                <a:gd name="T96" fmla="*/ 31750 w 1326"/>
                <a:gd name="T97" fmla="*/ 141964 h 962"/>
                <a:gd name="T98" fmla="*/ 57679 w 1326"/>
                <a:gd name="T99" fmla="*/ 57739 h 962"/>
                <a:gd name="T100" fmla="*/ 155046 w 1326"/>
                <a:gd name="T101" fmla="*/ 5827 h 9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26" h="962">
                  <a:moveTo>
                    <a:pt x="397" y="50"/>
                  </a:moveTo>
                  <a:lnTo>
                    <a:pt x="362" y="52"/>
                  </a:lnTo>
                  <a:lnTo>
                    <a:pt x="327" y="58"/>
                  </a:lnTo>
                  <a:lnTo>
                    <a:pt x="294" y="67"/>
                  </a:lnTo>
                  <a:lnTo>
                    <a:pt x="264" y="82"/>
                  </a:lnTo>
                  <a:lnTo>
                    <a:pt x="236" y="99"/>
                  </a:lnTo>
                  <a:lnTo>
                    <a:pt x="213" y="120"/>
                  </a:lnTo>
                  <a:lnTo>
                    <a:pt x="193" y="143"/>
                  </a:lnTo>
                  <a:lnTo>
                    <a:pt x="178" y="170"/>
                  </a:lnTo>
                  <a:lnTo>
                    <a:pt x="168" y="200"/>
                  </a:lnTo>
                  <a:lnTo>
                    <a:pt x="163" y="233"/>
                  </a:lnTo>
                  <a:lnTo>
                    <a:pt x="164" y="264"/>
                  </a:lnTo>
                  <a:lnTo>
                    <a:pt x="170" y="292"/>
                  </a:lnTo>
                  <a:lnTo>
                    <a:pt x="180" y="315"/>
                  </a:lnTo>
                  <a:lnTo>
                    <a:pt x="195" y="336"/>
                  </a:lnTo>
                  <a:lnTo>
                    <a:pt x="213" y="355"/>
                  </a:lnTo>
                  <a:lnTo>
                    <a:pt x="235" y="372"/>
                  </a:lnTo>
                  <a:lnTo>
                    <a:pt x="261" y="386"/>
                  </a:lnTo>
                  <a:lnTo>
                    <a:pt x="293" y="398"/>
                  </a:lnTo>
                  <a:lnTo>
                    <a:pt x="327" y="411"/>
                  </a:lnTo>
                  <a:lnTo>
                    <a:pt x="363" y="422"/>
                  </a:lnTo>
                  <a:lnTo>
                    <a:pt x="399" y="432"/>
                  </a:lnTo>
                  <a:lnTo>
                    <a:pt x="437" y="442"/>
                  </a:lnTo>
                  <a:lnTo>
                    <a:pt x="473" y="456"/>
                  </a:lnTo>
                  <a:lnTo>
                    <a:pt x="510" y="470"/>
                  </a:lnTo>
                  <a:lnTo>
                    <a:pt x="545" y="487"/>
                  </a:lnTo>
                  <a:lnTo>
                    <a:pt x="579" y="507"/>
                  </a:lnTo>
                  <a:lnTo>
                    <a:pt x="611" y="528"/>
                  </a:lnTo>
                  <a:lnTo>
                    <a:pt x="638" y="553"/>
                  </a:lnTo>
                  <a:lnTo>
                    <a:pt x="662" y="580"/>
                  </a:lnTo>
                  <a:lnTo>
                    <a:pt x="685" y="553"/>
                  </a:lnTo>
                  <a:lnTo>
                    <a:pt x="714" y="528"/>
                  </a:lnTo>
                  <a:lnTo>
                    <a:pt x="746" y="507"/>
                  </a:lnTo>
                  <a:lnTo>
                    <a:pt x="778" y="487"/>
                  </a:lnTo>
                  <a:lnTo>
                    <a:pt x="815" y="470"/>
                  </a:lnTo>
                  <a:lnTo>
                    <a:pt x="852" y="456"/>
                  </a:lnTo>
                  <a:lnTo>
                    <a:pt x="888" y="442"/>
                  </a:lnTo>
                  <a:lnTo>
                    <a:pt x="925" y="432"/>
                  </a:lnTo>
                  <a:lnTo>
                    <a:pt x="960" y="422"/>
                  </a:lnTo>
                  <a:lnTo>
                    <a:pt x="998" y="411"/>
                  </a:lnTo>
                  <a:lnTo>
                    <a:pt x="1032" y="398"/>
                  </a:lnTo>
                  <a:lnTo>
                    <a:pt x="1063" y="386"/>
                  </a:lnTo>
                  <a:lnTo>
                    <a:pt x="1089" y="372"/>
                  </a:lnTo>
                  <a:lnTo>
                    <a:pt x="1112" y="355"/>
                  </a:lnTo>
                  <a:lnTo>
                    <a:pt x="1131" y="336"/>
                  </a:lnTo>
                  <a:lnTo>
                    <a:pt x="1145" y="315"/>
                  </a:lnTo>
                  <a:lnTo>
                    <a:pt x="1155" y="292"/>
                  </a:lnTo>
                  <a:lnTo>
                    <a:pt x="1161" y="264"/>
                  </a:lnTo>
                  <a:lnTo>
                    <a:pt x="1162" y="233"/>
                  </a:lnTo>
                  <a:lnTo>
                    <a:pt x="1157" y="200"/>
                  </a:lnTo>
                  <a:lnTo>
                    <a:pt x="1146" y="170"/>
                  </a:lnTo>
                  <a:lnTo>
                    <a:pt x="1132" y="143"/>
                  </a:lnTo>
                  <a:lnTo>
                    <a:pt x="1112" y="120"/>
                  </a:lnTo>
                  <a:lnTo>
                    <a:pt x="1087" y="99"/>
                  </a:lnTo>
                  <a:lnTo>
                    <a:pt x="1061" y="82"/>
                  </a:lnTo>
                  <a:lnTo>
                    <a:pt x="1030" y="67"/>
                  </a:lnTo>
                  <a:lnTo>
                    <a:pt x="997" y="58"/>
                  </a:lnTo>
                  <a:lnTo>
                    <a:pt x="963" y="52"/>
                  </a:lnTo>
                  <a:lnTo>
                    <a:pt x="926" y="50"/>
                  </a:lnTo>
                  <a:lnTo>
                    <a:pt x="891" y="53"/>
                  </a:lnTo>
                  <a:lnTo>
                    <a:pt x="854" y="62"/>
                  </a:lnTo>
                  <a:lnTo>
                    <a:pt x="818" y="75"/>
                  </a:lnTo>
                  <a:lnTo>
                    <a:pt x="780" y="91"/>
                  </a:lnTo>
                  <a:lnTo>
                    <a:pt x="739" y="109"/>
                  </a:lnTo>
                  <a:lnTo>
                    <a:pt x="696" y="129"/>
                  </a:lnTo>
                  <a:lnTo>
                    <a:pt x="685" y="225"/>
                  </a:lnTo>
                  <a:lnTo>
                    <a:pt x="640" y="225"/>
                  </a:lnTo>
                  <a:lnTo>
                    <a:pt x="629" y="129"/>
                  </a:lnTo>
                  <a:lnTo>
                    <a:pt x="585" y="109"/>
                  </a:lnTo>
                  <a:lnTo>
                    <a:pt x="545" y="91"/>
                  </a:lnTo>
                  <a:lnTo>
                    <a:pt x="506" y="75"/>
                  </a:lnTo>
                  <a:lnTo>
                    <a:pt x="469" y="62"/>
                  </a:lnTo>
                  <a:lnTo>
                    <a:pt x="434" y="53"/>
                  </a:lnTo>
                  <a:lnTo>
                    <a:pt x="397" y="50"/>
                  </a:lnTo>
                  <a:close/>
                  <a:moveTo>
                    <a:pt x="401" y="0"/>
                  </a:moveTo>
                  <a:lnTo>
                    <a:pt x="450" y="2"/>
                  </a:lnTo>
                  <a:lnTo>
                    <a:pt x="493" y="6"/>
                  </a:lnTo>
                  <a:lnTo>
                    <a:pt x="532" y="12"/>
                  </a:lnTo>
                  <a:lnTo>
                    <a:pt x="565" y="20"/>
                  </a:lnTo>
                  <a:lnTo>
                    <a:pt x="595" y="31"/>
                  </a:lnTo>
                  <a:lnTo>
                    <a:pt x="620" y="41"/>
                  </a:lnTo>
                  <a:lnTo>
                    <a:pt x="642" y="53"/>
                  </a:lnTo>
                  <a:lnTo>
                    <a:pt x="662" y="63"/>
                  </a:lnTo>
                  <a:lnTo>
                    <a:pt x="682" y="53"/>
                  </a:lnTo>
                  <a:lnTo>
                    <a:pt x="704" y="41"/>
                  </a:lnTo>
                  <a:lnTo>
                    <a:pt x="730" y="31"/>
                  </a:lnTo>
                  <a:lnTo>
                    <a:pt x="759" y="20"/>
                  </a:lnTo>
                  <a:lnTo>
                    <a:pt x="793" y="12"/>
                  </a:lnTo>
                  <a:lnTo>
                    <a:pt x="831" y="6"/>
                  </a:lnTo>
                  <a:lnTo>
                    <a:pt x="874" y="2"/>
                  </a:lnTo>
                  <a:lnTo>
                    <a:pt x="924" y="0"/>
                  </a:lnTo>
                  <a:lnTo>
                    <a:pt x="980" y="3"/>
                  </a:lnTo>
                  <a:lnTo>
                    <a:pt x="1032" y="11"/>
                  </a:lnTo>
                  <a:lnTo>
                    <a:pt x="1080" y="23"/>
                  </a:lnTo>
                  <a:lnTo>
                    <a:pt x="1121" y="40"/>
                  </a:lnTo>
                  <a:lnTo>
                    <a:pt x="1158" y="59"/>
                  </a:lnTo>
                  <a:lnTo>
                    <a:pt x="1189" y="83"/>
                  </a:lnTo>
                  <a:lnTo>
                    <a:pt x="1216" y="109"/>
                  </a:lnTo>
                  <a:lnTo>
                    <a:pt x="1237" y="137"/>
                  </a:lnTo>
                  <a:lnTo>
                    <a:pt x="1251" y="167"/>
                  </a:lnTo>
                  <a:lnTo>
                    <a:pt x="1261" y="198"/>
                  </a:lnTo>
                  <a:lnTo>
                    <a:pt x="1265" y="231"/>
                  </a:lnTo>
                  <a:lnTo>
                    <a:pt x="1264" y="268"/>
                  </a:lnTo>
                  <a:lnTo>
                    <a:pt x="1258" y="303"/>
                  </a:lnTo>
                  <a:lnTo>
                    <a:pt x="1244" y="334"/>
                  </a:lnTo>
                  <a:lnTo>
                    <a:pt x="1226" y="362"/>
                  </a:lnTo>
                  <a:lnTo>
                    <a:pt x="1203" y="387"/>
                  </a:lnTo>
                  <a:lnTo>
                    <a:pt x="1175" y="411"/>
                  </a:lnTo>
                  <a:lnTo>
                    <a:pt x="1141" y="432"/>
                  </a:lnTo>
                  <a:lnTo>
                    <a:pt x="1102" y="450"/>
                  </a:lnTo>
                  <a:lnTo>
                    <a:pt x="1060" y="469"/>
                  </a:lnTo>
                  <a:lnTo>
                    <a:pt x="1011" y="484"/>
                  </a:lnTo>
                  <a:lnTo>
                    <a:pt x="960" y="500"/>
                  </a:lnTo>
                  <a:lnTo>
                    <a:pt x="911" y="513"/>
                  </a:lnTo>
                  <a:lnTo>
                    <a:pt x="869" y="529"/>
                  </a:lnTo>
                  <a:lnTo>
                    <a:pt x="833" y="546"/>
                  </a:lnTo>
                  <a:lnTo>
                    <a:pt x="803" y="563"/>
                  </a:lnTo>
                  <a:lnTo>
                    <a:pt x="781" y="582"/>
                  </a:lnTo>
                  <a:lnTo>
                    <a:pt x="761" y="600"/>
                  </a:lnTo>
                  <a:lnTo>
                    <a:pt x="748" y="618"/>
                  </a:lnTo>
                  <a:lnTo>
                    <a:pt x="738" y="637"/>
                  </a:lnTo>
                  <a:lnTo>
                    <a:pt x="731" y="655"/>
                  </a:lnTo>
                  <a:lnTo>
                    <a:pt x="727" y="673"/>
                  </a:lnTo>
                  <a:lnTo>
                    <a:pt x="725" y="689"/>
                  </a:lnTo>
                  <a:lnTo>
                    <a:pt x="725" y="705"/>
                  </a:lnTo>
                  <a:lnTo>
                    <a:pt x="725" y="719"/>
                  </a:lnTo>
                  <a:lnTo>
                    <a:pt x="729" y="747"/>
                  </a:lnTo>
                  <a:lnTo>
                    <a:pt x="738" y="776"/>
                  </a:lnTo>
                  <a:lnTo>
                    <a:pt x="751" y="805"/>
                  </a:lnTo>
                  <a:lnTo>
                    <a:pt x="768" y="832"/>
                  </a:lnTo>
                  <a:lnTo>
                    <a:pt x="786" y="857"/>
                  </a:lnTo>
                  <a:lnTo>
                    <a:pt x="807" y="878"/>
                  </a:lnTo>
                  <a:lnTo>
                    <a:pt x="828" y="892"/>
                  </a:lnTo>
                  <a:lnTo>
                    <a:pt x="869" y="911"/>
                  </a:lnTo>
                  <a:lnTo>
                    <a:pt x="912" y="925"/>
                  </a:lnTo>
                  <a:lnTo>
                    <a:pt x="956" y="934"/>
                  </a:lnTo>
                  <a:lnTo>
                    <a:pt x="1001" y="940"/>
                  </a:lnTo>
                  <a:lnTo>
                    <a:pt x="1045" y="940"/>
                  </a:lnTo>
                  <a:lnTo>
                    <a:pt x="1095" y="936"/>
                  </a:lnTo>
                  <a:lnTo>
                    <a:pt x="1145" y="929"/>
                  </a:lnTo>
                  <a:lnTo>
                    <a:pt x="1193" y="919"/>
                  </a:lnTo>
                  <a:lnTo>
                    <a:pt x="1227" y="908"/>
                  </a:lnTo>
                  <a:lnTo>
                    <a:pt x="1259" y="894"/>
                  </a:lnTo>
                  <a:lnTo>
                    <a:pt x="1285" y="881"/>
                  </a:lnTo>
                  <a:lnTo>
                    <a:pt x="1311" y="866"/>
                  </a:lnTo>
                  <a:lnTo>
                    <a:pt x="1315" y="864"/>
                  </a:lnTo>
                  <a:lnTo>
                    <a:pt x="1319" y="862"/>
                  </a:lnTo>
                  <a:lnTo>
                    <a:pt x="1322" y="862"/>
                  </a:lnTo>
                  <a:lnTo>
                    <a:pt x="1324" y="862"/>
                  </a:lnTo>
                  <a:lnTo>
                    <a:pt x="1326" y="862"/>
                  </a:lnTo>
                  <a:lnTo>
                    <a:pt x="1326" y="866"/>
                  </a:lnTo>
                  <a:lnTo>
                    <a:pt x="1320" y="871"/>
                  </a:lnTo>
                  <a:lnTo>
                    <a:pt x="1313" y="877"/>
                  </a:lnTo>
                  <a:lnTo>
                    <a:pt x="1305" y="882"/>
                  </a:lnTo>
                  <a:lnTo>
                    <a:pt x="1296" y="887"/>
                  </a:lnTo>
                  <a:lnTo>
                    <a:pt x="1289" y="892"/>
                  </a:lnTo>
                  <a:lnTo>
                    <a:pt x="1285" y="894"/>
                  </a:lnTo>
                  <a:lnTo>
                    <a:pt x="1258" y="908"/>
                  </a:lnTo>
                  <a:lnTo>
                    <a:pt x="1229" y="920"/>
                  </a:lnTo>
                  <a:lnTo>
                    <a:pt x="1200" y="931"/>
                  </a:lnTo>
                  <a:lnTo>
                    <a:pt x="1141" y="946"/>
                  </a:lnTo>
                  <a:lnTo>
                    <a:pt x="1093" y="955"/>
                  </a:lnTo>
                  <a:lnTo>
                    <a:pt x="1044" y="961"/>
                  </a:lnTo>
                  <a:lnTo>
                    <a:pt x="996" y="962"/>
                  </a:lnTo>
                  <a:lnTo>
                    <a:pt x="964" y="962"/>
                  </a:lnTo>
                  <a:lnTo>
                    <a:pt x="930" y="959"/>
                  </a:lnTo>
                  <a:lnTo>
                    <a:pt x="894" y="954"/>
                  </a:lnTo>
                  <a:lnTo>
                    <a:pt x="857" y="948"/>
                  </a:lnTo>
                  <a:lnTo>
                    <a:pt x="819" y="938"/>
                  </a:lnTo>
                  <a:lnTo>
                    <a:pt x="782" y="925"/>
                  </a:lnTo>
                  <a:lnTo>
                    <a:pt x="748" y="908"/>
                  </a:lnTo>
                  <a:lnTo>
                    <a:pt x="716" y="889"/>
                  </a:lnTo>
                  <a:lnTo>
                    <a:pt x="687" y="865"/>
                  </a:lnTo>
                  <a:lnTo>
                    <a:pt x="662" y="836"/>
                  </a:lnTo>
                  <a:lnTo>
                    <a:pt x="638" y="865"/>
                  </a:lnTo>
                  <a:lnTo>
                    <a:pt x="610" y="889"/>
                  </a:lnTo>
                  <a:lnTo>
                    <a:pt x="577" y="908"/>
                  </a:lnTo>
                  <a:lnTo>
                    <a:pt x="541" y="925"/>
                  </a:lnTo>
                  <a:lnTo>
                    <a:pt x="505" y="938"/>
                  </a:lnTo>
                  <a:lnTo>
                    <a:pt x="468" y="948"/>
                  </a:lnTo>
                  <a:lnTo>
                    <a:pt x="432" y="954"/>
                  </a:lnTo>
                  <a:lnTo>
                    <a:pt x="395" y="959"/>
                  </a:lnTo>
                  <a:lnTo>
                    <a:pt x="361" y="962"/>
                  </a:lnTo>
                  <a:lnTo>
                    <a:pt x="329" y="962"/>
                  </a:lnTo>
                  <a:lnTo>
                    <a:pt x="281" y="961"/>
                  </a:lnTo>
                  <a:lnTo>
                    <a:pt x="231" y="955"/>
                  </a:lnTo>
                  <a:lnTo>
                    <a:pt x="184" y="946"/>
                  </a:lnTo>
                  <a:lnTo>
                    <a:pt x="124" y="931"/>
                  </a:lnTo>
                  <a:lnTo>
                    <a:pt x="95" y="920"/>
                  </a:lnTo>
                  <a:lnTo>
                    <a:pt x="66" y="908"/>
                  </a:lnTo>
                  <a:lnTo>
                    <a:pt x="40" y="894"/>
                  </a:lnTo>
                  <a:lnTo>
                    <a:pt x="36" y="892"/>
                  </a:lnTo>
                  <a:lnTo>
                    <a:pt x="28" y="887"/>
                  </a:lnTo>
                  <a:lnTo>
                    <a:pt x="20" y="882"/>
                  </a:lnTo>
                  <a:lnTo>
                    <a:pt x="11" y="877"/>
                  </a:lnTo>
                  <a:lnTo>
                    <a:pt x="5" y="871"/>
                  </a:lnTo>
                  <a:lnTo>
                    <a:pt x="0" y="866"/>
                  </a:lnTo>
                  <a:lnTo>
                    <a:pt x="0" y="862"/>
                  </a:lnTo>
                  <a:lnTo>
                    <a:pt x="1" y="862"/>
                  </a:lnTo>
                  <a:lnTo>
                    <a:pt x="3" y="862"/>
                  </a:lnTo>
                  <a:lnTo>
                    <a:pt x="6" y="862"/>
                  </a:lnTo>
                  <a:lnTo>
                    <a:pt x="10" y="864"/>
                  </a:lnTo>
                  <a:lnTo>
                    <a:pt x="14" y="866"/>
                  </a:lnTo>
                  <a:lnTo>
                    <a:pt x="39" y="881"/>
                  </a:lnTo>
                  <a:lnTo>
                    <a:pt x="65" y="894"/>
                  </a:lnTo>
                  <a:lnTo>
                    <a:pt x="98" y="908"/>
                  </a:lnTo>
                  <a:lnTo>
                    <a:pt x="130" y="919"/>
                  </a:lnTo>
                  <a:lnTo>
                    <a:pt x="180" y="929"/>
                  </a:lnTo>
                  <a:lnTo>
                    <a:pt x="230" y="936"/>
                  </a:lnTo>
                  <a:lnTo>
                    <a:pt x="280" y="940"/>
                  </a:lnTo>
                  <a:lnTo>
                    <a:pt x="324" y="940"/>
                  </a:lnTo>
                  <a:lnTo>
                    <a:pt x="369" y="934"/>
                  </a:lnTo>
                  <a:lnTo>
                    <a:pt x="413" y="925"/>
                  </a:lnTo>
                  <a:lnTo>
                    <a:pt x="455" y="911"/>
                  </a:lnTo>
                  <a:lnTo>
                    <a:pt x="496" y="892"/>
                  </a:lnTo>
                  <a:lnTo>
                    <a:pt x="518" y="878"/>
                  </a:lnTo>
                  <a:lnTo>
                    <a:pt x="539" y="857"/>
                  </a:lnTo>
                  <a:lnTo>
                    <a:pt x="557" y="832"/>
                  </a:lnTo>
                  <a:lnTo>
                    <a:pt x="574" y="805"/>
                  </a:lnTo>
                  <a:lnTo>
                    <a:pt x="587" y="776"/>
                  </a:lnTo>
                  <a:lnTo>
                    <a:pt x="596" y="747"/>
                  </a:lnTo>
                  <a:lnTo>
                    <a:pt x="600" y="719"/>
                  </a:lnTo>
                  <a:lnTo>
                    <a:pt x="600" y="705"/>
                  </a:lnTo>
                  <a:lnTo>
                    <a:pt x="600" y="689"/>
                  </a:lnTo>
                  <a:lnTo>
                    <a:pt x="598" y="673"/>
                  </a:lnTo>
                  <a:lnTo>
                    <a:pt x="594" y="655"/>
                  </a:lnTo>
                  <a:lnTo>
                    <a:pt x="587" y="637"/>
                  </a:lnTo>
                  <a:lnTo>
                    <a:pt x="577" y="618"/>
                  </a:lnTo>
                  <a:lnTo>
                    <a:pt x="562" y="600"/>
                  </a:lnTo>
                  <a:lnTo>
                    <a:pt x="544" y="582"/>
                  </a:lnTo>
                  <a:lnTo>
                    <a:pt x="521" y="563"/>
                  </a:lnTo>
                  <a:lnTo>
                    <a:pt x="492" y="546"/>
                  </a:lnTo>
                  <a:lnTo>
                    <a:pt x="456" y="529"/>
                  </a:lnTo>
                  <a:lnTo>
                    <a:pt x="415" y="513"/>
                  </a:lnTo>
                  <a:lnTo>
                    <a:pt x="365" y="500"/>
                  </a:lnTo>
                  <a:lnTo>
                    <a:pt x="312" y="484"/>
                  </a:lnTo>
                  <a:lnTo>
                    <a:pt x="265" y="469"/>
                  </a:lnTo>
                  <a:lnTo>
                    <a:pt x="222" y="450"/>
                  </a:lnTo>
                  <a:lnTo>
                    <a:pt x="184" y="432"/>
                  </a:lnTo>
                  <a:lnTo>
                    <a:pt x="150" y="411"/>
                  </a:lnTo>
                  <a:lnTo>
                    <a:pt x="121" y="387"/>
                  </a:lnTo>
                  <a:lnTo>
                    <a:pt x="98" y="362"/>
                  </a:lnTo>
                  <a:lnTo>
                    <a:pt x="79" y="334"/>
                  </a:lnTo>
                  <a:lnTo>
                    <a:pt x="68" y="303"/>
                  </a:lnTo>
                  <a:lnTo>
                    <a:pt x="60" y="268"/>
                  </a:lnTo>
                  <a:lnTo>
                    <a:pt x="58" y="231"/>
                  </a:lnTo>
                  <a:lnTo>
                    <a:pt x="64" y="198"/>
                  </a:lnTo>
                  <a:lnTo>
                    <a:pt x="73" y="167"/>
                  </a:lnTo>
                  <a:lnTo>
                    <a:pt x="89" y="137"/>
                  </a:lnTo>
                  <a:lnTo>
                    <a:pt x="109" y="109"/>
                  </a:lnTo>
                  <a:lnTo>
                    <a:pt x="136" y="83"/>
                  </a:lnTo>
                  <a:lnTo>
                    <a:pt x="167" y="59"/>
                  </a:lnTo>
                  <a:lnTo>
                    <a:pt x="204" y="40"/>
                  </a:lnTo>
                  <a:lnTo>
                    <a:pt x="246" y="23"/>
                  </a:lnTo>
                  <a:lnTo>
                    <a:pt x="293" y="11"/>
                  </a:lnTo>
                  <a:lnTo>
                    <a:pt x="345" y="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239" y="5948363"/>
              <a:ext cx="139299" cy="267207"/>
            </a:xfrm>
            <a:custGeom>
              <a:avLst/>
              <a:gdLst>
                <a:gd name="T0" fmla="*/ 199 w 264"/>
                <a:gd name="T1" fmla="*/ 0 h 503"/>
                <a:gd name="T2" fmla="*/ 221 w 264"/>
                <a:gd name="T3" fmla="*/ 1 h 503"/>
                <a:gd name="T4" fmla="*/ 241 w 264"/>
                <a:gd name="T5" fmla="*/ 4 h 503"/>
                <a:gd name="T6" fmla="*/ 255 w 264"/>
                <a:gd name="T7" fmla="*/ 8 h 503"/>
                <a:gd name="T8" fmla="*/ 264 w 264"/>
                <a:gd name="T9" fmla="*/ 13 h 503"/>
                <a:gd name="T10" fmla="*/ 249 w 264"/>
                <a:gd name="T11" fmla="*/ 93 h 503"/>
                <a:gd name="T12" fmla="*/ 237 w 264"/>
                <a:gd name="T13" fmla="*/ 89 h 503"/>
                <a:gd name="T14" fmla="*/ 222 w 264"/>
                <a:gd name="T15" fmla="*/ 85 h 503"/>
                <a:gd name="T16" fmla="*/ 204 w 264"/>
                <a:gd name="T17" fmla="*/ 84 h 503"/>
                <a:gd name="T18" fmla="*/ 187 w 264"/>
                <a:gd name="T19" fmla="*/ 85 h 503"/>
                <a:gd name="T20" fmla="*/ 169 w 264"/>
                <a:gd name="T21" fmla="*/ 92 h 503"/>
                <a:gd name="T22" fmla="*/ 153 w 264"/>
                <a:gd name="T23" fmla="*/ 101 h 503"/>
                <a:gd name="T24" fmla="*/ 139 w 264"/>
                <a:gd name="T25" fmla="*/ 114 h 503"/>
                <a:gd name="T26" fmla="*/ 127 w 264"/>
                <a:gd name="T27" fmla="*/ 133 h 503"/>
                <a:gd name="T28" fmla="*/ 116 w 264"/>
                <a:gd name="T29" fmla="*/ 155 h 503"/>
                <a:gd name="T30" fmla="*/ 107 w 264"/>
                <a:gd name="T31" fmla="*/ 183 h 503"/>
                <a:gd name="T32" fmla="*/ 103 w 264"/>
                <a:gd name="T33" fmla="*/ 215 h 503"/>
                <a:gd name="T34" fmla="*/ 101 w 264"/>
                <a:gd name="T35" fmla="*/ 253 h 503"/>
                <a:gd name="T36" fmla="*/ 103 w 264"/>
                <a:gd name="T37" fmla="*/ 290 h 503"/>
                <a:gd name="T38" fmla="*/ 107 w 264"/>
                <a:gd name="T39" fmla="*/ 322 h 503"/>
                <a:gd name="T40" fmla="*/ 115 w 264"/>
                <a:gd name="T41" fmla="*/ 348 h 503"/>
                <a:gd name="T42" fmla="*/ 124 w 264"/>
                <a:gd name="T43" fmla="*/ 370 h 503"/>
                <a:gd name="T44" fmla="*/ 137 w 264"/>
                <a:gd name="T45" fmla="*/ 389 h 503"/>
                <a:gd name="T46" fmla="*/ 152 w 264"/>
                <a:gd name="T47" fmla="*/ 402 h 503"/>
                <a:gd name="T48" fmla="*/ 167 w 264"/>
                <a:gd name="T49" fmla="*/ 411 h 503"/>
                <a:gd name="T50" fmla="*/ 186 w 264"/>
                <a:gd name="T51" fmla="*/ 416 h 503"/>
                <a:gd name="T52" fmla="*/ 204 w 264"/>
                <a:gd name="T53" fmla="*/ 417 h 503"/>
                <a:gd name="T54" fmla="*/ 229 w 264"/>
                <a:gd name="T55" fmla="*/ 415 h 503"/>
                <a:gd name="T56" fmla="*/ 250 w 264"/>
                <a:gd name="T57" fmla="*/ 411 h 503"/>
                <a:gd name="T58" fmla="*/ 260 w 264"/>
                <a:gd name="T59" fmla="*/ 491 h 503"/>
                <a:gd name="T60" fmla="*/ 242 w 264"/>
                <a:gd name="T61" fmla="*/ 497 h 503"/>
                <a:gd name="T62" fmla="*/ 217 w 264"/>
                <a:gd name="T63" fmla="*/ 501 h 503"/>
                <a:gd name="T64" fmla="*/ 186 w 264"/>
                <a:gd name="T65" fmla="*/ 503 h 503"/>
                <a:gd name="T66" fmla="*/ 150 w 264"/>
                <a:gd name="T67" fmla="*/ 500 h 503"/>
                <a:gd name="T68" fmla="*/ 118 w 264"/>
                <a:gd name="T69" fmla="*/ 491 h 503"/>
                <a:gd name="T70" fmla="*/ 90 w 264"/>
                <a:gd name="T71" fmla="*/ 476 h 503"/>
                <a:gd name="T72" fmla="*/ 65 w 264"/>
                <a:gd name="T73" fmla="*/ 457 h 503"/>
                <a:gd name="T74" fmla="*/ 46 w 264"/>
                <a:gd name="T75" fmla="*/ 433 h 503"/>
                <a:gd name="T76" fmla="*/ 29 w 264"/>
                <a:gd name="T77" fmla="*/ 406 h 503"/>
                <a:gd name="T78" fmla="*/ 16 w 264"/>
                <a:gd name="T79" fmla="*/ 373 h 503"/>
                <a:gd name="T80" fmla="*/ 6 w 264"/>
                <a:gd name="T81" fmla="*/ 339 h 503"/>
                <a:gd name="T82" fmla="*/ 1 w 264"/>
                <a:gd name="T83" fmla="*/ 299 h 503"/>
                <a:gd name="T84" fmla="*/ 0 w 264"/>
                <a:gd name="T85" fmla="*/ 259 h 503"/>
                <a:gd name="T86" fmla="*/ 1 w 264"/>
                <a:gd name="T87" fmla="*/ 214 h 503"/>
                <a:gd name="T88" fmla="*/ 8 w 264"/>
                <a:gd name="T89" fmla="*/ 175 h 503"/>
                <a:gd name="T90" fmla="*/ 17 w 264"/>
                <a:gd name="T91" fmla="*/ 139 h 503"/>
                <a:gd name="T92" fmla="*/ 30 w 264"/>
                <a:gd name="T93" fmla="*/ 109 h 503"/>
                <a:gd name="T94" fmla="*/ 46 w 264"/>
                <a:gd name="T95" fmla="*/ 82 h 503"/>
                <a:gd name="T96" fmla="*/ 63 w 264"/>
                <a:gd name="T97" fmla="*/ 59 h 503"/>
                <a:gd name="T98" fmla="*/ 82 w 264"/>
                <a:gd name="T99" fmla="*/ 41 h 503"/>
                <a:gd name="T100" fmla="*/ 105 w 264"/>
                <a:gd name="T101" fmla="*/ 25 h 503"/>
                <a:gd name="T102" fmla="*/ 127 w 264"/>
                <a:gd name="T103" fmla="*/ 15 h 503"/>
                <a:gd name="T104" fmla="*/ 150 w 264"/>
                <a:gd name="T105" fmla="*/ 5 h 503"/>
                <a:gd name="T106" fmla="*/ 174 w 264"/>
                <a:gd name="T107" fmla="*/ 1 h 503"/>
                <a:gd name="T108" fmla="*/ 199 w 264"/>
                <a:gd name="T10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503">
                  <a:moveTo>
                    <a:pt x="199" y="0"/>
                  </a:moveTo>
                  <a:lnTo>
                    <a:pt x="221" y="1"/>
                  </a:lnTo>
                  <a:lnTo>
                    <a:pt x="241" y="4"/>
                  </a:lnTo>
                  <a:lnTo>
                    <a:pt x="255" y="8"/>
                  </a:lnTo>
                  <a:lnTo>
                    <a:pt x="264" y="13"/>
                  </a:lnTo>
                  <a:lnTo>
                    <a:pt x="249" y="93"/>
                  </a:lnTo>
                  <a:lnTo>
                    <a:pt x="237" y="89"/>
                  </a:lnTo>
                  <a:lnTo>
                    <a:pt x="222" y="85"/>
                  </a:lnTo>
                  <a:lnTo>
                    <a:pt x="204" y="84"/>
                  </a:lnTo>
                  <a:lnTo>
                    <a:pt x="187" y="85"/>
                  </a:lnTo>
                  <a:lnTo>
                    <a:pt x="169" y="92"/>
                  </a:lnTo>
                  <a:lnTo>
                    <a:pt x="153" y="101"/>
                  </a:lnTo>
                  <a:lnTo>
                    <a:pt x="139" y="114"/>
                  </a:lnTo>
                  <a:lnTo>
                    <a:pt x="127" y="133"/>
                  </a:lnTo>
                  <a:lnTo>
                    <a:pt x="116" y="155"/>
                  </a:lnTo>
                  <a:lnTo>
                    <a:pt x="107" y="183"/>
                  </a:lnTo>
                  <a:lnTo>
                    <a:pt x="103" y="215"/>
                  </a:lnTo>
                  <a:lnTo>
                    <a:pt x="101" y="253"/>
                  </a:lnTo>
                  <a:lnTo>
                    <a:pt x="103" y="290"/>
                  </a:lnTo>
                  <a:lnTo>
                    <a:pt x="107" y="322"/>
                  </a:lnTo>
                  <a:lnTo>
                    <a:pt x="115" y="348"/>
                  </a:lnTo>
                  <a:lnTo>
                    <a:pt x="124" y="370"/>
                  </a:lnTo>
                  <a:lnTo>
                    <a:pt x="137" y="389"/>
                  </a:lnTo>
                  <a:lnTo>
                    <a:pt x="152" y="402"/>
                  </a:lnTo>
                  <a:lnTo>
                    <a:pt x="167" y="411"/>
                  </a:lnTo>
                  <a:lnTo>
                    <a:pt x="186" y="416"/>
                  </a:lnTo>
                  <a:lnTo>
                    <a:pt x="204" y="417"/>
                  </a:lnTo>
                  <a:lnTo>
                    <a:pt x="229" y="415"/>
                  </a:lnTo>
                  <a:lnTo>
                    <a:pt x="250" y="411"/>
                  </a:lnTo>
                  <a:lnTo>
                    <a:pt x="260" y="491"/>
                  </a:lnTo>
                  <a:lnTo>
                    <a:pt x="242" y="497"/>
                  </a:lnTo>
                  <a:lnTo>
                    <a:pt x="217" y="501"/>
                  </a:lnTo>
                  <a:lnTo>
                    <a:pt x="186" y="503"/>
                  </a:lnTo>
                  <a:lnTo>
                    <a:pt x="150" y="500"/>
                  </a:lnTo>
                  <a:lnTo>
                    <a:pt x="118" y="491"/>
                  </a:lnTo>
                  <a:lnTo>
                    <a:pt x="90" y="476"/>
                  </a:lnTo>
                  <a:lnTo>
                    <a:pt x="65" y="457"/>
                  </a:lnTo>
                  <a:lnTo>
                    <a:pt x="46" y="433"/>
                  </a:lnTo>
                  <a:lnTo>
                    <a:pt x="29" y="406"/>
                  </a:lnTo>
                  <a:lnTo>
                    <a:pt x="16" y="373"/>
                  </a:lnTo>
                  <a:lnTo>
                    <a:pt x="6" y="339"/>
                  </a:lnTo>
                  <a:lnTo>
                    <a:pt x="1" y="299"/>
                  </a:lnTo>
                  <a:lnTo>
                    <a:pt x="0" y="259"/>
                  </a:lnTo>
                  <a:lnTo>
                    <a:pt x="1" y="214"/>
                  </a:lnTo>
                  <a:lnTo>
                    <a:pt x="8" y="175"/>
                  </a:lnTo>
                  <a:lnTo>
                    <a:pt x="17" y="139"/>
                  </a:lnTo>
                  <a:lnTo>
                    <a:pt x="30" y="109"/>
                  </a:lnTo>
                  <a:lnTo>
                    <a:pt x="46" y="82"/>
                  </a:lnTo>
                  <a:lnTo>
                    <a:pt x="63" y="59"/>
                  </a:lnTo>
                  <a:lnTo>
                    <a:pt x="82" y="41"/>
                  </a:lnTo>
                  <a:lnTo>
                    <a:pt x="105" y="25"/>
                  </a:lnTo>
                  <a:lnTo>
                    <a:pt x="127" y="15"/>
                  </a:lnTo>
                  <a:lnTo>
                    <a:pt x="150" y="5"/>
                  </a:lnTo>
                  <a:lnTo>
                    <a:pt x="174" y="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374456" y="5948363"/>
              <a:ext cx="167160" cy="267207"/>
            </a:xfrm>
            <a:custGeom>
              <a:avLst/>
              <a:gdLst>
                <a:gd name="T0" fmla="*/ 144 w 316"/>
                <a:gd name="T1" fmla="*/ 86 h 505"/>
                <a:gd name="T2" fmla="*/ 119 w 316"/>
                <a:gd name="T3" fmla="*/ 117 h 505"/>
                <a:gd name="T4" fmla="*/ 105 w 316"/>
                <a:gd name="T5" fmla="*/ 172 h 505"/>
                <a:gd name="T6" fmla="*/ 100 w 316"/>
                <a:gd name="T7" fmla="*/ 252 h 505"/>
                <a:gd name="T8" fmla="*/ 105 w 316"/>
                <a:gd name="T9" fmla="*/ 334 h 505"/>
                <a:gd name="T10" fmla="*/ 119 w 316"/>
                <a:gd name="T11" fmla="*/ 391 h 505"/>
                <a:gd name="T12" fmla="*/ 144 w 316"/>
                <a:gd name="T13" fmla="*/ 418 h 505"/>
                <a:gd name="T14" fmla="*/ 174 w 316"/>
                <a:gd name="T15" fmla="*/ 418 h 505"/>
                <a:gd name="T16" fmla="*/ 195 w 316"/>
                <a:gd name="T17" fmla="*/ 393 h 505"/>
                <a:gd name="T18" fmla="*/ 210 w 316"/>
                <a:gd name="T19" fmla="*/ 348 h 505"/>
                <a:gd name="T20" fmla="*/ 215 w 316"/>
                <a:gd name="T21" fmla="*/ 285 h 505"/>
                <a:gd name="T22" fmla="*/ 215 w 316"/>
                <a:gd name="T23" fmla="*/ 216 h 505"/>
                <a:gd name="T24" fmla="*/ 210 w 316"/>
                <a:gd name="T25" fmla="*/ 157 h 505"/>
                <a:gd name="T26" fmla="*/ 197 w 316"/>
                <a:gd name="T27" fmla="*/ 113 h 505"/>
                <a:gd name="T28" fmla="*/ 174 w 316"/>
                <a:gd name="T29" fmla="*/ 86 h 505"/>
                <a:gd name="T30" fmla="*/ 164 w 316"/>
                <a:gd name="T31" fmla="*/ 0 h 505"/>
                <a:gd name="T32" fmla="*/ 216 w 316"/>
                <a:gd name="T33" fmla="*/ 9 h 505"/>
                <a:gd name="T34" fmla="*/ 255 w 316"/>
                <a:gd name="T35" fmla="*/ 38 h 505"/>
                <a:gd name="T36" fmla="*/ 284 w 316"/>
                <a:gd name="T37" fmla="*/ 79 h 505"/>
                <a:gd name="T38" fmla="*/ 303 w 316"/>
                <a:gd name="T39" fmla="*/ 130 h 505"/>
                <a:gd name="T40" fmla="*/ 313 w 316"/>
                <a:gd name="T41" fmla="*/ 186 h 505"/>
                <a:gd name="T42" fmla="*/ 316 w 316"/>
                <a:gd name="T43" fmla="*/ 244 h 505"/>
                <a:gd name="T44" fmla="*/ 309 w 316"/>
                <a:gd name="T45" fmla="*/ 334 h 505"/>
                <a:gd name="T46" fmla="*/ 291 w 316"/>
                <a:gd name="T47" fmla="*/ 404 h 505"/>
                <a:gd name="T48" fmla="*/ 263 w 316"/>
                <a:gd name="T49" fmla="*/ 455 h 505"/>
                <a:gd name="T50" fmla="*/ 225 w 316"/>
                <a:gd name="T51" fmla="*/ 488 h 505"/>
                <a:gd name="T52" fmla="*/ 181 w 316"/>
                <a:gd name="T53" fmla="*/ 504 h 505"/>
                <a:gd name="T54" fmla="*/ 127 w 316"/>
                <a:gd name="T55" fmla="*/ 502 h 505"/>
                <a:gd name="T56" fmla="*/ 79 w 316"/>
                <a:gd name="T57" fmla="*/ 481 h 505"/>
                <a:gd name="T58" fmla="*/ 43 w 316"/>
                <a:gd name="T59" fmla="*/ 441 h 505"/>
                <a:gd name="T60" fmla="*/ 19 w 316"/>
                <a:gd name="T61" fmla="*/ 387 h 505"/>
                <a:gd name="T62" fmla="*/ 5 w 316"/>
                <a:gd name="T63" fmla="*/ 323 h 505"/>
                <a:gd name="T64" fmla="*/ 0 w 316"/>
                <a:gd name="T65" fmla="*/ 250 h 505"/>
                <a:gd name="T66" fmla="*/ 7 w 316"/>
                <a:gd name="T67" fmla="*/ 173 h 505"/>
                <a:gd name="T68" fmla="*/ 26 w 316"/>
                <a:gd name="T69" fmla="*/ 104 h 505"/>
                <a:gd name="T70" fmla="*/ 59 w 316"/>
                <a:gd name="T71" fmla="*/ 48 h 505"/>
                <a:gd name="T72" fmla="*/ 105 w 316"/>
                <a:gd name="T73" fmla="*/ 13 h 505"/>
                <a:gd name="T74" fmla="*/ 164 w 316"/>
                <a:gd name="T75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6" h="505">
                  <a:moveTo>
                    <a:pt x="159" y="83"/>
                  </a:moveTo>
                  <a:lnTo>
                    <a:pt x="144" y="86"/>
                  </a:lnTo>
                  <a:lnTo>
                    <a:pt x="131" y="98"/>
                  </a:lnTo>
                  <a:lnTo>
                    <a:pt x="119" y="117"/>
                  </a:lnTo>
                  <a:lnTo>
                    <a:pt x="111" y="142"/>
                  </a:lnTo>
                  <a:lnTo>
                    <a:pt x="105" y="172"/>
                  </a:lnTo>
                  <a:lnTo>
                    <a:pt x="101" y="210"/>
                  </a:lnTo>
                  <a:lnTo>
                    <a:pt x="100" y="252"/>
                  </a:lnTo>
                  <a:lnTo>
                    <a:pt x="101" y="296"/>
                  </a:lnTo>
                  <a:lnTo>
                    <a:pt x="105" y="334"/>
                  </a:lnTo>
                  <a:lnTo>
                    <a:pt x="111" y="366"/>
                  </a:lnTo>
                  <a:lnTo>
                    <a:pt x="119" y="391"/>
                  </a:lnTo>
                  <a:lnTo>
                    <a:pt x="131" y="408"/>
                  </a:lnTo>
                  <a:lnTo>
                    <a:pt x="144" y="418"/>
                  </a:lnTo>
                  <a:lnTo>
                    <a:pt x="160" y="421"/>
                  </a:lnTo>
                  <a:lnTo>
                    <a:pt x="174" y="418"/>
                  </a:lnTo>
                  <a:lnTo>
                    <a:pt x="186" y="409"/>
                  </a:lnTo>
                  <a:lnTo>
                    <a:pt x="195" y="393"/>
                  </a:lnTo>
                  <a:lnTo>
                    <a:pt x="203" y="372"/>
                  </a:lnTo>
                  <a:lnTo>
                    <a:pt x="210" y="348"/>
                  </a:lnTo>
                  <a:lnTo>
                    <a:pt x="214" y="317"/>
                  </a:lnTo>
                  <a:lnTo>
                    <a:pt x="215" y="285"/>
                  </a:lnTo>
                  <a:lnTo>
                    <a:pt x="216" y="248"/>
                  </a:lnTo>
                  <a:lnTo>
                    <a:pt x="215" y="216"/>
                  </a:lnTo>
                  <a:lnTo>
                    <a:pt x="214" y="186"/>
                  </a:lnTo>
                  <a:lnTo>
                    <a:pt x="210" y="157"/>
                  </a:lnTo>
                  <a:lnTo>
                    <a:pt x="204" y="132"/>
                  </a:lnTo>
                  <a:lnTo>
                    <a:pt x="197" y="113"/>
                  </a:lnTo>
                  <a:lnTo>
                    <a:pt x="186" y="97"/>
                  </a:lnTo>
                  <a:lnTo>
                    <a:pt x="174" y="86"/>
                  </a:lnTo>
                  <a:lnTo>
                    <a:pt x="159" y="83"/>
                  </a:lnTo>
                  <a:close/>
                  <a:moveTo>
                    <a:pt x="164" y="0"/>
                  </a:moveTo>
                  <a:lnTo>
                    <a:pt x="191" y="2"/>
                  </a:lnTo>
                  <a:lnTo>
                    <a:pt x="216" y="9"/>
                  </a:lnTo>
                  <a:lnTo>
                    <a:pt x="237" y="22"/>
                  </a:lnTo>
                  <a:lnTo>
                    <a:pt x="255" y="38"/>
                  </a:lnTo>
                  <a:lnTo>
                    <a:pt x="271" y="56"/>
                  </a:lnTo>
                  <a:lnTo>
                    <a:pt x="284" y="79"/>
                  </a:lnTo>
                  <a:lnTo>
                    <a:pt x="295" y="104"/>
                  </a:lnTo>
                  <a:lnTo>
                    <a:pt x="303" y="130"/>
                  </a:lnTo>
                  <a:lnTo>
                    <a:pt x="308" y="157"/>
                  </a:lnTo>
                  <a:lnTo>
                    <a:pt x="313" y="186"/>
                  </a:lnTo>
                  <a:lnTo>
                    <a:pt x="314" y="215"/>
                  </a:lnTo>
                  <a:lnTo>
                    <a:pt x="316" y="244"/>
                  </a:lnTo>
                  <a:lnTo>
                    <a:pt x="314" y="291"/>
                  </a:lnTo>
                  <a:lnTo>
                    <a:pt x="309" y="334"/>
                  </a:lnTo>
                  <a:lnTo>
                    <a:pt x="301" y="372"/>
                  </a:lnTo>
                  <a:lnTo>
                    <a:pt x="291" y="404"/>
                  </a:lnTo>
                  <a:lnTo>
                    <a:pt x="278" y="431"/>
                  </a:lnTo>
                  <a:lnTo>
                    <a:pt x="263" y="455"/>
                  </a:lnTo>
                  <a:lnTo>
                    <a:pt x="245" y="473"/>
                  </a:lnTo>
                  <a:lnTo>
                    <a:pt x="225" y="488"/>
                  </a:lnTo>
                  <a:lnTo>
                    <a:pt x="204" y="497"/>
                  </a:lnTo>
                  <a:lnTo>
                    <a:pt x="181" y="504"/>
                  </a:lnTo>
                  <a:lnTo>
                    <a:pt x="156" y="505"/>
                  </a:lnTo>
                  <a:lnTo>
                    <a:pt x="127" y="502"/>
                  </a:lnTo>
                  <a:lnTo>
                    <a:pt x="101" y="494"/>
                  </a:lnTo>
                  <a:lnTo>
                    <a:pt x="79" y="481"/>
                  </a:lnTo>
                  <a:lnTo>
                    <a:pt x="60" y="463"/>
                  </a:lnTo>
                  <a:lnTo>
                    <a:pt x="43" y="441"/>
                  </a:lnTo>
                  <a:lnTo>
                    <a:pt x="30" y="416"/>
                  </a:lnTo>
                  <a:lnTo>
                    <a:pt x="19" y="387"/>
                  </a:lnTo>
                  <a:lnTo>
                    <a:pt x="11" y="355"/>
                  </a:lnTo>
                  <a:lnTo>
                    <a:pt x="5" y="323"/>
                  </a:lnTo>
                  <a:lnTo>
                    <a:pt x="2" y="287"/>
                  </a:lnTo>
                  <a:lnTo>
                    <a:pt x="0" y="250"/>
                  </a:lnTo>
                  <a:lnTo>
                    <a:pt x="2" y="211"/>
                  </a:lnTo>
                  <a:lnTo>
                    <a:pt x="7" y="173"/>
                  </a:lnTo>
                  <a:lnTo>
                    <a:pt x="15" y="138"/>
                  </a:lnTo>
                  <a:lnTo>
                    <a:pt x="26" y="104"/>
                  </a:lnTo>
                  <a:lnTo>
                    <a:pt x="41" y="75"/>
                  </a:lnTo>
                  <a:lnTo>
                    <a:pt x="59" y="48"/>
                  </a:lnTo>
                  <a:lnTo>
                    <a:pt x="80" y="29"/>
                  </a:lnTo>
                  <a:lnTo>
                    <a:pt x="105" y="13"/>
                  </a:lnTo>
                  <a:lnTo>
                    <a:pt x="132" y="2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59642" y="5949954"/>
              <a:ext cx="219602" cy="262435"/>
            </a:xfrm>
            <a:custGeom>
              <a:avLst/>
              <a:gdLst>
                <a:gd name="T0" fmla="*/ 35 w 414"/>
                <a:gd name="T1" fmla="*/ 0 h 495"/>
                <a:gd name="T2" fmla="*/ 136 w 414"/>
                <a:gd name="T3" fmla="*/ 0 h 495"/>
                <a:gd name="T4" fmla="*/ 175 w 414"/>
                <a:gd name="T5" fmla="*/ 179 h 495"/>
                <a:gd name="T6" fmla="*/ 189 w 414"/>
                <a:gd name="T7" fmla="*/ 239 h 495"/>
                <a:gd name="T8" fmla="*/ 200 w 414"/>
                <a:gd name="T9" fmla="*/ 297 h 495"/>
                <a:gd name="T10" fmla="*/ 211 w 414"/>
                <a:gd name="T11" fmla="*/ 352 h 495"/>
                <a:gd name="T12" fmla="*/ 212 w 414"/>
                <a:gd name="T13" fmla="*/ 352 h 495"/>
                <a:gd name="T14" fmla="*/ 221 w 414"/>
                <a:gd name="T15" fmla="*/ 297 h 495"/>
                <a:gd name="T16" fmla="*/ 232 w 414"/>
                <a:gd name="T17" fmla="*/ 239 h 495"/>
                <a:gd name="T18" fmla="*/ 244 w 414"/>
                <a:gd name="T19" fmla="*/ 179 h 495"/>
                <a:gd name="T20" fmla="*/ 283 w 414"/>
                <a:gd name="T21" fmla="*/ 0 h 495"/>
                <a:gd name="T22" fmla="*/ 384 w 414"/>
                <a:gd name="T23" fmla="*/ 0 h 495"/>
                <a:gd name="T24" fmla="*/ 414 w 414"/>
                <a:gd name="T25" fmla="*/ 495 h 495"/>
                <a:gd name="T26" fmla="*/ 329 w 414"/>
                <a:gd name="T27" fmla="*/ 495 h 495"/>
                <a:gd name="T28" fmla="*/ 319 w 414"/>
                <a:gd name="T29" fmla="*/ 322 h 495"/>
                <a:gd name="T30" fmla="*/ 317 w 414"/>
                <a:gd name="T31" fmla="*/ 283 h 495"/>
                <a:gd name="T32" fmla="*/ 316 w 414"/>
                <a:gd name="T33" fmla="*/ 242 h 495"/>
                <a:gd name="T34" fmla="*/ 314 w 414"/>
                <a:gd name="T35" fmla="*/ 200 h 495"/>
                <a:gd name="T36" fmla="*/ 314 w 414"/>
                <a:gd name="T37" fmla="*/ 158 h 495"/>
                <a:gd name="T38" fmla="*/ 313 w 414"/>
                <a:gd name="T39" fmla="*/ 158 h 495"/>
                <a:gd name="T40" fmla="*/ 305 w 414"/>
                <a:gd name="T41" fmla="*/ 198 h 495"/>
                <a:gd name="T42" fmla="*/ 297 w 414"/>
                <a:gd name="T43" fmla="*/ 239 h 495"/>
                <a:gd name="T44" fmla="*/ 289 w 414"/>
                <a:gd name="T45" fmla="*/ 277 h 495"/>
                <a:gd name="T46" fmla="*/ 282 w 414"/>
                <a:gd name="T47" fmla="*/ 310 h 495"/>
                <a:gd name="T48" fmla="*/ 238 w 414"/>
                <a:gd name="T49" fmla="*/ 487 h 495"/>
                <a:gd name="T50" fmla="*/ 170 w 414"/>
                <a:gd name="T51" fmla="*/ 487 h 495"/>
                <a:gd name="T52" fmla="*/ 130 w 414"/>
                <a:gd name="T53" fmla="*/ 312 h 495"/>
                <a:gd name="T54" fmla="*/ 122 w 414"/>
                <a:gd name="T55" fmla="*/ 280 h 495"/>
                <a:gd name="T56" fmla="*/ 114 w 414"/>
                <a:gd name="T57" fmla="*/ 240 h 495"/>
                <a:gd name="T58" fmla="*/ 106 w 414"/>
                <a:gd name="T59" fmla="*/ 200 h 495"/>
                <a:gd name="T60" fmla="*/ 100 w 414"/>
                <a:gd name="T61" fmla="*/ 158 h 495"/>
                <a:gd name="T62" fmla="*/ 98 w 414"/>
                <a:gd name="T63" fmla="*/ 158 h 495"/>
                <a:gd name="T64" fmla="*/ 96 w 414"/>
                <a:gd name="T65" fmla="*/ 214 h 495"/>
                <a:gd name="T66" fmla="*/ 93 w 414"/>
                <a:gd name="T67" fmla="*/ 270 h 495"/>
                <a:gd name="T68" fmla="*/ 90 w 414"/>
                <a:gd name="T69" fmla="*/ 323 h 495"/>
                <a:gd name="T70" fmla="*/ 81 w 414"/>
                <a:gd name="T71" fmla="*/ 495 h 495"/>
                <a:gd name="T72" fmla="*/ 0 w 414"/>
                <a:gd name="T73" fmla="*/ 495 h 495"/>
                <a:gd name="T74" fmla="*/ 35 w 414"/>
                <a:gd name="T7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4" h="495">
                  <a:moveTo>
                    <a:pt x="35" y="0"/>
                  </a:moveTo>
                  <a:lnTo>
                    <a:pt x="136" y="0"/>
                  </a:lnTo>
                  <a:lnTo>
                    <a:pt x="175" y="179"/>
                  </a:lnTo>
                  <a:lnTo>
                    <a:pt x="189" y="239"/>
                  </a:lnTo>
                  <a:lnTo>
                    <a:pt x="200" y="297"/>
                  </a:lnTo>
                  <a:lnTo>
                    <a:pt x="211" y="352"/>
                  </a:lnTo>
                  <a:lnTo>
                    <a:pt x="212" y="352"/>
                  </a:lnTo>
                  <a:lnTo>
                    <a:pt x="221" y="297"/>
                  </a:lnTo>
                  <a:lnTo>
                    <a:pt x="232" y="239"/>
                  </a:lnTo>
                  <a:lnTo>
                    <a:pt x="244" y="179"/>
                  </a:lnTo>
                  <a:lnTo>
                    <a:pt x="283" y="0"/>
                  </a:lnTo>
                  <a:lnTo>
                    <a:pt x="384" y="0"/>
                  </a:lnTo>
                  <a:lnTo>
                    <a:pt x="414" y="495"/>
                  </a:lnTo>
                  <a:lnTo>
                    <a:pt x="329" y="495"/>
                  </a:lnTo>
                  <a:lnTo>
                    <a:pt x="319" y="322"/>
                  </a:lnTo>
                  <a:lnTo>
                    <a:pt x="317" y="283"/>
                  </a:lnTo>
                  <a:lnTo>
                    <a:pt x="316" y="242"/>
                  </a:lnTo>
                  <a:lnTo>
                    <a:pt x="314" y="200"/>
                  </a:lnTo>
                  <a:lnTo>
                    <a:pt x="314" y="158"/>
                  </a:lnTo>
                  <a:lnTo>
                    <a:pt x="313" y="158"/>
                  </a:lnTo>
                  <a:lnTo>
                    <a:pt x="305" y="198"/>
                  </a:lnTo>
                  <a:lnTo>
                    <a:pt x="297" y="239"/>
                  </a:lnTo>
                  <a:lnTo>
                    <a:pt x="289" y="277"/>
                  </a:lnTo>
                  <a:lnTo>
                    <a:pt x="282" y="310"/>
                  </a:lnTo>
                  <a:lnTo>
                    <a:pt x="238" y="487"/>
                  </a:lnTo>
                  <a:lnTo>
                    <a:pt x="170" y="487"/>
                  </a:lnTo>
                  <a:lnTo>
                    <a:pt x="130" y="312"/>
                  </a:lnTo>
                  <a:lnTo>
                    <a:pt x="122" y="280"/>
                  </a:lnTo>
                  <a:lnTo>
                    <a:pt x="114" y="240"/>
                  </a:lnTo>
                  <a:lnTo>
                    <a:pt x="106" y="200"/>
                  </a:lnTo>
                  <a:lnTo>
                    <a:pt x="100" y="158"/>
                  </a:lnTo>
                  <a:lnTo>
                    <a:pt x="98" y="158"/>
                  </a:lnTo>
                  <a:lnTo>
                    <a:pt x="96" y="214"/>
                  </a:lnTo>
                  <a:lnTo>
                    <a:pt x="93" y="270"/>
                  </a:lnTo>
                  <a:lnTo>
                    <a:pt x="90" y="323"/>
                  </a:lnTo>
                  <a:lnTo>
                    <a:pt x="81" y="495"/>
                  </a:lnTo>
                  <a:lnTo>
                    <a:pt x="0" y="4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812020" y="5948363"/>
              <a:ext cx="147494" cy="264026"/>
            </a:xfrm>
            <a:custGeom>
              <a:avLst/>
              <a:gdLst>
                <a:gd name="T0" fmla="*/ 119 w 276"/>
                <a:gd name="T1" fmla="*/ 79 h 498"/>
                <a:gd name="T2" fmla="*/ 106 w 276"/>
                <a:gd name="T3" fmla="*/ 79 h 498"/>
                <a:gd name="T4" fmla="*/ 95 w 276"/>
                <a:gd name="T5" fmla="*/ 82 h 498"/>
                <a:gd name="T6" fmla="*/ 95 w 276"/>
                <a:gd name="T7" fmla="*/ 235 h 498"/>
                <a:gd name="T8" fmla="*/ 103 w 276"/>
                <a:gd name="T9" fmla="*/ 237 h 498"/>
                <a:gd name="T10" fmla="*/ 112 w 276"/>
                <a:gd name="T11" fmla="*/ 237 h 498"/>
                <a:gd name="T12" fmla="*/ 133 w 276"/>
                <a:gd name="T13" fmla="*/ 234 h 498"/>
                <a:gd name="T14" fmla="*/ 151 w 276"/>
                <a:gd name="T15" fmla="*/ 226 h 498"/>
                <a:gd name="T16" fmla="*/ 165 w 276"/>
                <a:gd name="T17" fmla="*/ 213 h 498"/>
                <a:gd name="T18" fmla="*/ 174 w 276"/>
                <a:gd name="T19" fmla="*/ 197 h 498"/>
                <a:gd name="T20" fmla="*/ 179 w 276"/>
                <a:gd name="T21" fmla="*/ 178 h 498"/>
                <a:gd name="T22" fmla="*/ 182 w 276"/>
                <a:gd name="T23" fmla="*/ 155 h 498"/>
                <a:gd name="T24" fmla="*/ 179 w 276"/>
                <a:gd name="T25" fmla="*/ 136 h 498"/>
                <a:gd name="T26" fmla="*/ 175 w 276"/>
                <a:gd name="T27" fmla="*/ 116 h 498"/>
                <a:gd name="T28" fmla="*/ 167 w 276"/>
                <a:gd name="T29" fmla="*/ 102 h 498"/>
                <a:gd name="T30" fmla="*/ 155 w 276"/>
                <a:gd name="T31" fmla="*/ 90 h 498"/>
                <a:gd name="T32" fmla="*/ 138 w 276"/>
                <a:gd name="T33" fmla="*/ 82 h 498"/>
                <a:gd name="T34" fmla="*/ 119 w 276"/>
                <a:gd name="T35" fmla="*/ 79 h 498"/>
                <a:gd name="T36" fmla="*/ 100 w 276"/>
                <a:gd name="T37" fmla="*/ 0 h 498"/>
                <a:gd name="T38" fmla="*/ 133 w 276"/>
                <a:gd name="T39" fmla="*/ 2 h 498"/>
                <a:gd name="T40" fmla="*/ 162 w 276"/>
                <a:gd name="T41" fmla="*/ 6 h 498"/>
                <a:gd name="T42" fmla="*/ 189 w 276"/>
                <a:gd name="T43" fmla="*/ 12 h 498"/>
                <a:gd name="T44" fmla="*/ 213 w 276"/>
                <a:gd name="T45" fmla="*/ 24 h 498"/>
                <a:gd name="T46" fmla="*/ 234 w 276"/>
                <a:gd name="T47" fmla="*/ 39 h 498"/>
                <a:gd name="T48" fmla="*/ 250 w 276"/>
                <a:gd name="T49" fmla="*/ 57 h 498"/>
                <a:gd name="T50" fmla="*/ 261 w 276"/>
                <a:gd name="T51" fmla="*/ 77 h 498"/>
                <a:gd name="T52" fmla="*/ 269 w 276"/>
                <a:gd name="T53" fmla="*/ 99 h 498"/>
                <a:gd name="T54" fmla="*/ 274 w 276"/>
                <a:gd name="T55" fmla="*/ 123 h 498"/>
                <a:gd name="T56" fmla="*/ 276 w 276"/>
                <a:gd name="T57" fmla="*/ 147 h 498"/>
                <a:gd name="T58" fmla="*/ 274 w 276"/>
                <a:gd name="T59" fmla="*/ 178 h 498"/>
                <a:gd name="T60" fmla="*/ 269 w 276"/>
                <a:gd name="T61" fmla="*/ 205 h 498"/>
                <a:gd name="T62" fmla="*/ 260 w 276"/>
                <a:gd name="T63" fmla="*/ 229 h 498"/>
                <a:gd name="T64" fmla="*/ 248 w 276"/>
                <a:gd name="T65" fmla="*/ 248 h 498"/>
                <a:gd name="T66" fmla="*/ 234 w 276"/>
                <a:gd name="T67" fmla="*/ 267 h 498"/>
                <a:gd name="T68" fmla="*/ 214 w 276"/>
                <a:gd name="T69" fmla="*/ 284 h 498"/>
                <a:gd name="T70" fmla="*/ 191 w 276"/>
                <a:gd name="T71" fmla="*/ 297 h 498"/>
                <a:gd name="T72" fmla="*/ 166 w 276"/>
                <a:gd name="T73" fmla="*/ 306 h 498"/>
                <a:gd name="T74" fmla="*/ 140 w 276"/>
                <a:gd name="T75" fmla="*/ 313 h 498"/>
                <a:gd name="T76" fmla="*/ 115 w 276"/>
                <a:gd name="T77" fmla="*/ 314 h 498"/>
                <a:gd name="T78" fmla="*/ 104 w 276"/>
                <a:gd name="T79" fmla="*/ 314 h 498"/>
                <a:gd name="T80" fmla="*/ 95 w 276"/>
                <a:gd name="T81" fmla="*/ 313 h 498"/>
                <a:gd name="T82" fmla="*/ 95 w 276"/>
                <a:gd name="T83" fmla="*/ 498 h 498"/>
                <a:gd name="T84" fmla="*/ 0 w 276"/>
                <a:gd name="T85" fmla="*/ 498 h 498"/>
                <a:gd name="T86" fmla="*/ 0 w 276"/>
                <a:gd name="T87" fmla="*/ 11 h 498"/>
                <a:gd name="T88" fmla="*/ 30 w 276"/>
                <a:gd name="T89" fmla="*/ 6 h 498"/>
                <a:gd name="T90" fmla="*/ 64 w 276"/>
                <a:gd name="T91" fmla="*/ 2 h 498"/>
                <a:gd name="T92" fmla="*/ 100 w 276"/>
                <a:gd name="T93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" h="498">
                  <a:moveTo>
                    <a:pt x="119" y="79"/>
                  </a:moveTo>
                  <a:lnTo>
                    <a:pt x="106" y="79"/>
                  </a:lnTo>
                  <a:lnTo>
                    <a:pt x="95" y="82"/>
                  </a:lnTo>
                  <a:lnTo>
                    <a:pt x="95" y="235"/>
                  </a:lnTo>
                  <a:lnTo>
                    <a:pt x="103" y="237"/>
                  </a:lnTo>
                  <a:lnTo>
                    <a:pt x="112" y="237"/>
                  </a:lnTo>
                  <a:lnTo>
                    <a:pt x="133" y="234"/>
                  </a:lnTo>
                  <a:lnTo>
                    <a:pt x="151" y="226"/>
                  </a:lnTo>
                  <a:lnTo>
                    <a:pt x="165" y="213"/>
                  </a:lnTo>
                  <a:lnTo>
                    <a:pt x="174" y="197"/>
                  </a:lnTo>
                  <a:lnTo>
                    <a:pt x="179" y="178"/>
                  </a:lnTo>
                  <a:lnTo>
                    <a:pt x="182" y="155"/>
                  </a:lnTo>
                  <a:lnTo>
                    <a:pt x="179" y="136"/>
                  </a:lnTo>
                  <a:lnTo>
                    <a:pt x="175" y="116"/>
                  </a:lnTo>
                  <a:lnTo>
                    <a:pt x="167" y="102"/>
                  </a:lnTo>
                  <a:lnTo>
                    <a:pt x="155" y="90"/>
                  </a:lnTo>
                  <a:lnTo>
                    <a:pt x="138" y="82"/>
                  </a:lnTo>
                  <a:lnTo>
                    <a:pt x="119" y="79"/>
                  </a:lnTo>
                  <a:close/>
                  <a:moveTo>
                    <a:pt x="100" y="0"/>
                  </a:moveTo>
                  <a:lnTo>
                    <a:pt x="133" y="2"/>
                  </a:lnTo>
                  <a:lnTo>
                    <a:pt x="162" y="6"/>
                  </a:lnTo>
                  <a:lnTo>
                    <a:pt x="189" y="12"/>
                  </a:lnTo>
                  <a:lnTo>
                    <a:pt x="213" y="24"/>
                  </a:lnTo>
                  <a:lnTo>
                    <a:pt x="234" y="39"/>
                  </a:lnTo>
                  <a:lnTo>
                    <a:pt x="250" y="57"/>
                  </a:lnTo>
                  <a:lnTo>
                    <a:pt x="261" y="77"/>
                  </a:lnTo>
                  <a:lnTo>
                    <a:pt x="269" y="99"/>
                  </a:lnTo>
                  <a:lnTo>
                    <a:pt x="274" y="123"/>
                  </a:lnTo>
                  <a:lnTo>
                    <a:pt x="276" y="147"/>
                  </a:lnTo>
                  <a:lnTo>
                    <a:pt x="274" y="178"/>
                  </a:lnTo>
                  <a:lnTo>
                    <a:pt x="269" y="205"/>
                  </a:lnTo>
                  <a:lnTo>
                    <a:pt x="260" y="229"/>
                  </a:lnTo>
                  <a:lnTo>
                    <a:pt x="248" y="248"/>
                  </a:lnTo>
                  <a:lnTo>
                    <a:pt x="234" y="267"/>
                  </a:lnTo>
                  <a:lnTo>
                    <a:pt x="214" y="284"/>
                  </a:lnTo>
                  <a:lnTo>
                    <a:pt x="191" y="297"/>
                  </a:lnTo>
                  <a:lnTo>
                    <a:pt x="166" y="306"/>
                  </a:lnTo>
                  <a:lnTo>
                    <a:pt x="140" y="313"/>
                  </a:lnTo>
                  <a:lnTo>
                    <a:pt x="115" y="314"/>
                  </a:lnTo>
                  <a:lnTo>
                    <a:pt x="104" y="314"/>
                  </a:lnTo>
                  <a:lnTo>
                    <a:pt x="95" y="313"/>
                  </a:lnTo>
                  <a:lnTo>
                    <a:pt x="95" y="498"/>
                  </a:lnTo>
                  <a:lnTo>
                    <a:pt x="0" y="498"/>
                  </a:lnTo>
                  <a:lnTo>
                    <a:pt x="0" y="11"/>
                  </a:lnTo>
                  <a:lnTo>
                    <a:pt x="30" y="6"/>
                  </a:lnTo>
                  <a:lnTo>
                    <a:pt x="64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949681" y="5949954"/>
              <a:ext cx="167160" cy="262435"/>
            </a:xfrm>
            <a:custGeom>
              <a:avLst/>
              <a:gdLst>
                <a:gd name="T0" fmla="*/ 161 w 318"/>
                <a:gd name="T1" fmla="*/ 91 h 495"/>
                <a:gd name="T2" fmla="*/ 157 w 318"/>
                <a:gd name="T3" fmla="*/ 118 h 495"/>
                <a:gd name="T4" fmla="*/ 152 w 318"/>
                <a:gd name="T5" fmla="*/ 148 h 495"/>
                <a:gd name="T6" fmla="*/ 148 w 318"/>
                <a:gd name="T7" fmla="*/ 179 h 495"/>
                <a:gd name="T8" fmla="*/ 142 w 318"/>
                <a:gd name="T9" fmla="*/ 203 h 495"/>
                <a:gd name="T10" fmla="*/ 124 w 318"/>
                <a:gd name="T11" fmla="*/ 307 h 495"/>
                <a:gd name="T12" fmla="*/ 195 w 318"/>
                <a:gd name="T13" fmla="*/ 307 h 495"/>
                <a:gd name="T14" fmla="*/ 179 w 318"/>
                <a:gd name="T15" fmla="*/ 203 h 495"/>
                <a:gd name="T16" fmla="*/ 175 w 318"/>
                <a:gd name="T17" fmla="*/ 177 h 495"/>
                <a:gd name="T18" fmla="*/ 170 w 318"/>
                <a:gd name="T19" fmla="*/ 148 h 495"/>
                <a:gd name="T20" fmla="*/ 166 w 318"/>
                <a:gd name="T21" fmla="*/ 118 h 495"/>
                <a:gd name="T22" fmla="*/ 162 w 318"/>
                <a:gd name="T23" fmla="*/ 91 h 495"/>
                <a:gd name="T24" fmla="*/ 161 w 318"/>
                <a:gd name="T25" fmla="*/ 91 h 495"/>
                <a:gd name="T26" fmla="*/ 107 w 318"/>
                <a:gd name="T27" fmla="*/ 0 h 495"/>
                <a:gd name="T28" fmla="*/ 222 w 318"/>
                <a:gd name="T29" fmla="*/ 0 h 495"/>
                <a:gd name="T30" fmla="*/ 318 w 318"/>
                <a:gd name="T31" fmla="*/ 495 h 495"/>
                <a:gd name="T32" fmla="*/ 225 w 318"/>
                <a:gd name="T33" fmla="*/ 495 h 495"/>
                <a:gd name="T34" fmla="*/ 204 w 318"/>
                <a:gd name="T35" fmla="*/ 382 h 495"/>
                <a:gd name="T36" fmla="*/ 115 w 318"/>
                <a:gd name="T37" fmla="*/ 382 h 495"/>
                <a:gd name="T38" fmla="*/ 93 w 318"/>
                <a:gd name="T39" fmla="*/ 495 h 495"/>
                <a:gd name="T40" fmla="*/ 0 w 318"/>
                <a:gd name="T41" fmla="*/ 495 h 495"/>
                <a:gd name="T42" fmla="*/ 107 w 318"/>
                <a:gd name="T4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8" h="495">
                  <a:moveTo>
                    <a:pt x="161" y="91"/>
                  </a:moveTo>
                  <a:lnTo>
                    <a:pt x="157" y="118"/>
                  </a:lnTo>
                  <a:lnTo>
                    <a:pt x="152" y="148"/>
                  </a:lnTo>
                  <a:lnTo>
                    <a:pt x="148" y="179"/>
                  </a:lnTo>
                  <a:lnTo>
                    <a:pt x="142" y="203"/>
                  </a:lnTo>
                  <a:lnTo>
                    <a:pt x="124" y="307"/>
                  </a:lnTo>
                  <a:lnTo>
                    <a:pt x="195" y="307"/>
                  </a:lnTo>
                  <a:lnTo>
                    <a:pt x="179" y="203"/>
                  </a:lnTo>
                  <a:lnTo>
                    <a:pt x="175" y="177"/>
                  </a:lnTo>
                  <a:lnTo>
                    <a:pt x="170" y="148"/>
                  </a:lnTo>
                  <a:lnTo>
                    <a:pt x="166" y="118"/>
                  </a:lnTo>
                  <a:lnTo>
                    <a:pt x="162" y="91"/>
                  </a:lnTo>
                  <a:lnTo>
                    <a:pt x="161" y="91"/>
                  </a:lnTo>
                  <a:close/>
                  <a:moveTo>
                    <a:pt x="107" y="0"/>
                  </a:moveTo>
                  <a:lnTo>
                    <a:pt x="222" y="0"/>
                  </a:lnTo>
                  <a:lnTo>
                    <a:pt x="318" y="495"/>
                  </a:lnTo>
                  <a:lnTo>
                    <a:pt x="225" y="495"/>
                  </a:lnTo>
                  <a:lnTo>
                    <a:pt x="204" y="382"/>
                  </a:lnTo>
                  <a:lnTo>
                    <a:pt x="115" y="382"/>
                  </a:lnTo>
                  <a:lnTo>
                    <a:pt x="93" y="495"/>
                  </a:lnTo>
                  <a:lnTo>
                    <a:pt x="0" y="49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129951" y="5948363"/>
              <a:ext cx="136023" cy="267207"/>
            </a:xfrm>
            <a:custGeom>
              <a:avLst/>
              <a:gdLst>
                <a:gd name="T0" fmla="*/ 185 w 257"/>
                <a:gd name="T1" fmla="*/ 1 h 503"/>
                <a:gd name="T2" fmla="*/ 225 w 257"/>
                <a:gd name="T3" fmla="*/ 11 h 503"/>
                <a:gd name="T4" fmla="*/ 223 w 257"/>
                <a:gd name="T5" fmla="*/ 100 h 503"/>
                <a:gd name="T6" fmla="*/ 186 w 257"/>
                <a:gd name="T7" fmla="*/ 85 h 503"/>
                <a:gd name="T8" fmla="*/ 142 w 257"/>
                <a:gd name="T9" fmla="*/ 85 h 503"/>
                <a:gd name="T10" fmla="*/ 115 w 257"/>
                <a:gd name="T11" fmla="*/ 99 h 503"/>
                <a:gd name="T12" fmla="*/ 101 w 257"/>
                <a:gd name="T13" fmla="*/ 122 h 503"/>
                <a:gd name="T14" fmla="*/ 101 w 257"/>
                <a:gd name="T15" fmla="*/ 148 h 503"/>
                <a:gd name="T16" fmla="*/ 114 w 257"/>
                <a:gd name="T17" fmla="*/ 172 h 503"/>
                <a:gd name="T18" fmla="*/ 144 w 257"/>
                <a:gd name="T19" fmla="*/ 197 h 503"/>
                <a:gd name="T20" fmla="*/ 196 w 257"/>
                <a:gd name="T21" fmla="*/ 232 h 503"/>
                <a:gd name="T22" fmla="*/ 237 w 257"/>
                <a:gd name="T23" fmla="*/ 278 h 503"/>
                <a:gd name="T24" fmla="*/ 254 w 257"/>
                <a:gd name="T25" fmla="*/ 327 h 503"/>
                <a:gd name="T26" fmla="*/ 253 w 257"/>
                <a:gd name="T27" fmla="*/ 386 h 503"/>
                <a:gd name="T28" fmla="*/ 231 w 257"/>
                <a:gd name="T29" fmla="*/ 440 h 503"/>
                <a:gd name="T30" fmla="*/ 187 w 257"/>
                <a:gd name="T31" fmla="*/ 479 h 503"/>
                <a:gd name="T32" fmla="*/ 128 w 257"/>
                <a:gd name="T33" fmla="*/ 500 h 503"/>
                <a:gd name="T34" fmla="*/ 66 w 257"/>
                <a:gd name="T35" fmla="*/ 501 h 503"/>
                <a:gd name="T36" fmla="*/ 16 w 257"/>
                <a:gd name="T37" fmla="*/ 490 h 503"/>
                <a:gd name="T38" fmla="*/ 13 w 257"/>
                <a:gd name="T39" fmla="*/ 400 h 503"/>
                <a:gd name="T40" fmla="*/ 51 w 257"/>
                <a:gd name="T41" fmla="*/ 413 h 503"/>
                <a:gd name="T42" fmla="*/ 94 w 257"/>
                <a:gd name="T43" fmla="*/ 419 h 503"/>
                <a:gd name="T44" fmla="*/ 132 w 257"/>
                <a:gd name="T45" fmla="*/ 412 h 503"/>
                <a:gd name="T46" fmla="*/ 155 w 257"/>
                <a:gd name="T47" fmla="*/ 392 h 503"/>
                <a:gd name="T48" fmla="*/ 162 w 257"/>
                <a:gd name="T49" fmla="*/ 364 h 503"/>
                <a:gd name="T50" fmla="*/ 152 w 257"/>
                <a:gd name="T51" fmla="*/ 327 h 503"/>
                <a:gd name="T52" fmla="*/ 121 w 257"/>
                <a:gd name="T53" fmla="*/ 298 h 503"/>
                <a:gd name="T54" fmla="*/ 68 w 257"/>
                <a:gd name="T55" fmla="*/ 261 h 503"/>
                <a:gd name="T56" fmla="*/ 26 w 257"/>
                <a:gd name="T57" fmla="*/ 215 h 503"/>
                <a:gd name="T58" fmla="*/ 8 w 257"/>
                <a:gd name="T59" fmla="*/ 168 h 503"/>
                <a:gd name="T60" fmla="*/ 8 w 257"/>
                <a:gd name="T61" fmla="*/ 120 h 503"/>
                <a:gd name="T62" fmla="*/ 22 w 257"/>
                <a:gd name="T63" fmla="*/ 72 h 503"/>
                <a:gd name="T64" fmla="*/ 54 w 257"/>
                <a:gd name="T65" fmla="*/ 34 h 503"/>
                <a:gd name="T66" fmla="*/ 100 w 257"/>
                <a:gd name="T67" fmla="*/ 9 h 503"/>
                <a:gd name="T68" fmla="*/ 161 w 257"/>
                <a:gd name="T6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7" h="503">
                  <a:moveTo>
                    <a:pt x="161" y="0"/>
                  </a:moveTo>
                  <a:lnTo>
                    <a:pt x="185" y="1"/>
                  </a:lnTo>
                  <a:lnTo>
                    <a:pt x="207" y="5"/>
                  </a:lnTo>
                  <a:lnTo>
                    <a:pt x="225" y="11"/>
                  </a:lnTo>
                  <a:lnTo>
                    <a:pt x="238" y="17"/>
                  </a:lnTo>
                  <a:lnTo>
                    <a:pt x="223" y="100"/>
                  </a:lnTo>
                  <a:lnTo>
                    <a:pt x="207" y="92"/>
                  </a:lnTo>
                  <a:lnTo>
                    <a:pt x="186" y="85"/>
                  </a:lnTo>
                  <a:lnTo>
                    <a:pt x="161" y="83"/>
                  </a:lnTo>
                  <a:lnTo>
                    <a:pt x="142" y="85"/>
                  </a:lnTo>
                  <a:lnTo>
                    <a:pt x="127" y="91"/>
                  </a:lnTo>
                  <a:lnTo>
                    <a:pt x="115" y="99"/>
                  </a:lnTo>
                  <a:lnTo>
                    <a:pt x="106" y="109"/>
                  </a:lnTo>
                  <a:lnTo>
                    <a:pt x="101" y="122"/>
                  </a:lnTo>
                  <a:lnTo>
                    <a:pt x="100" y="135"/>
                  </a:lnTo>
                  <a:lnTo>
                    <a:pt x="101" y="148"/>
                  </a:lnTo>
                  <a:lnTo>
                    <a:pt x="106" y="160"/>
                  </a:lnTo>
                  <a:lnTo>
                    <a:pt x="114" y="172"/>
                  </a:lnTo>
                  <a:lnTo>
                    <a:pt x="126" y="184"/>
                  </a:lnTo>
                  <a:lnTo>
                    <a:pt x="144" y="197"/>
                  </a:lnTo>
                  <a:lnTo>
                    <a:pt x="168" y="211"/>
                  </a:lnTo>
                  <a:lnTo>
                    <a:pt x="196" y="232"/>
                  </a:lnTo>
                  <a:lnTo>
                    <a:pt x="220" y="255"/>
                  </a:lnTo>
                  <a:lnTo>
                    <a:pt x="237" y="278"/>
                  </a:lnTo>
                  <a:lnTo>
                    <a:pt x="248" y="302"/>
                  </a:lnTo>
                  <a:lnTo>
                    <a:pt x="254" y="327"/>
                  </a:lnTo>
                  <a:lnTo>
                    <a:pt x="257" y="353"/>
                  </a:lnTo>
                  <a:lnTo>
                    <a:pt x="253" y="386"/>
                  </a:lnTo>
                  <a:lnTo>
                    <a:pt x="245" y="415"/>
                  </a:lnTo>
                  <a:lnTo>
                    <a:pt x="231" y="440"/>
                  </a:lnTo>
                  <a:lnTo>
                    <a:pt x="211" y="462"/>
                  </a:lnTo>
                  <a:lnTo>
                    <a:pt x="187" y="479"/>
                  </a:lnTo>
                  <a:lnTo>
                    <a:pt x="160" y="492"/>
                  </a:lnTo>
                  <a:lnTo>
                    <a:pt x="128" y="500"/>
                  </a:lnTo>
                  <a:lnTo>
                    <a:pt x="94" y="503"/>
                  </a:lnTo>
                  <a:lnTo>
                    <a:pt x="66" y="501"/>
                  </a:lnTo>
                  <a:lnTo>
                    <a:pt x="38" y="496"/>
                  </a:lnTo>
                  <a:lnTo>
                    <a:pt x="16" y="490"/>
                  </a:lnTo>
                  <a:lnTo>
                    <a:pt x="0" y="483"/>
                  </a:lnTo>
                  <a:lnTo>
                    <a:pt x="13" y="400"/>
                  </a:lnTo>
                  <a:lnTo>
                    <a:pt x="30" y="408"/>
                  </a:lnTo>
                  <a:lnTo>
                    <a:pt x="51" y="413"/>
                  </a:lnTo>
                  <a:lnTo>
                    <a:pt x="73" y="417"/>
                  </a:lnTo>
                  <a:lnTo>
                    <a:pt x="94" y="419"/>
                  </a:lnTo>
                  <a:lnTo>
                    <a:pt x="115" y="417"/>
                  </a:lnTo>
                  <a:lnTo>
                    <a:pt x="132" y="412"/>
                  </a:lnTo>
                  <a:lnTo>
                    <a:pt x="145" y="403"/>
                  </a:lnTo>
                  <a:lnTo>
                    <a:pt x="155" y="392"/>
                  </a:lnTo>
                  <a:lnTo>
                    <a:pt x="160" y="379"/>
                  </a:lnTo>
                  <a:lnTo>
                    <a:pt x="162" y="364"/>
                  </a:lnTo>
                  <a:lnTo>
                    <a:pt x="160" y="344"/>
                  </a:lnTo>
                  <a:lnTo>
                    <a:pt x="152" y="327"/>
                  </a:lnTo>
                  <a:lnTo>
                    <a:pt x="139" y="312"/>
                  </a:lnTo>
                  <a:lnTo>
                    <a:pt x="121" y="298"/>
                  </a:lnTo>
                  <a:lnTo>
                    <a:pt x="98" y="282"/>
                  </a:lnTo>
                  <a:lnTo>
                    <a:pt x="68" y="261"/>
                  </a:lnTo>
                  <a:lnTo>
                    <a:pt x="45" y="239"/>
                  </a:lnTo>
                  <a:lnTo>
                    <a:pt x="26" y="215"/>
                  </a:lnTo>
                  <a:lnTo>
                    <a:pt x="15" y="192"/>
                  </a:lnTo>
                  <a:lnTo>
                    <a:pt x="8" y="168"/>
                  </a:lnTo>
                  <a:lnTo>
                    <a:pt x="5" y="144"/>
                  </a:lnTo>
                  <a:lnTo>
                    <a:pt x="8" y="120"/>
                  </a:lnTo>
                  <a:lnTo>
                    <a:pt x="13" y="95"/>
                  </a:lnTo>
                  <a:lnTo>
                    <a:pt x="22" y="72"/>
                  </a:lnTo>
                  <a:lnTo>
                    <a:pt x="37" y="51"/>
                  </a:lnTo>
                  <a:lnTo>
                    <a:pt x="54" y="34"/>
                  </a:lnTo>
                  <a:lnTo>
                    <a:pt x="75" y="20"/>
                  </a:lnTo>
                  <a:lnTo>
                    <a:pt x="100" y="9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277445" y="5948363"/>
              <a:ext cx="137661" cy="267207"/>
            </a:xfrm>
            <a:custGeom>
              <a:avLst/>
              <a:gdLst>
                <a:gd name="T0" fmla="*/ 185 w 257"/>
                <a:gd name="T1" fmla="*/ 1 h 503"/>
                <a:gd name="T2" fmla="*/ 225 w 257"/>
                <a:gd name="T3" fmla="*/ 11 h 503"/>
                <a:gd name="T4" fmla="*/ 224 w 257"/>
                <a:gd name="T5" fmla="*/ 100 h 503"/>
                <a:gd name="T6" fmla="*/ 186 w 257"/>
                <a:gd name="T7" fmla="*/ 85 h 503"/>
                <a:gd name="T8" fmla="*/ 143 w 257"/>
                <a:gd name="T9" fmla="*/ 85 h 503"/>
                <a:gd name="T10" fmla="*/ 115 w 257"/>
                <a:gd name="T11" fmla="*/ 99 h 503"/>
                <a:gd name="T12" fmla="*/ 102 w 257"/>
                <a:gd name="T13" fmla="*/ 122 h 503"/>
                <a:gd name="T14" fmla="*/ 102 w 257"/>
                <a:gd name="T15" fmla="*/ 148 h 503"/>
                <a:gd name="T16" fmla="*/ 114 w 257"/>
                <a:gd name="T17" fmla="*/ 172 h 503"/>
                <a:gd name="T18" fmla="*/ 144 w 257"/>
                <a:gd name="T19" fmla="*/ 197 h 503"/>
                <a:gd name="T20" fmla="*/ 198 w 257"/>
                <a:gd name="T21" fmla="*/ 232 h 503"/>
                <a:gd name="T22" fmla="*/ 237 w 257"/>
                <a:gd name="T23" fmla="*/ 278 h 503"/>
                <a:gd name="T24" fmla="*/ 256 w 257"/>
                <a:gd name="T25" fmla="*/ 327 h 503"/>
                <a:gd name="T26" fmla="*/ 254 w 257"/>
                <a:gd name="T27" fmla="*/ 386 h 503"/>
                <a:gd name="T28" fmla="*/ 231 w 257"/>
                <a:gd name="T29" fmla="*/ 440 h 503"/>
                <a:gd name="T30" fmla="*/ 189 w 257"/>
                <a:gd name="T31" fmla="*/ 479 h 503"/>
                <a:gd name="T32" fmla="*/ 130 w 257"/>
                <a:gd name="T33" fmla="*/ 500 h 503"/>
                <a:gd name="T34" fmla="*/ 66 w 257"/>
                <a:gd name="T35" fmla="*/ 501 h 503"/>
                <a:gd name="T36" fmla="*/ 17 w 257"/>
                <a:gd name="T37" fmla="*/ 490 h 503"/>
                <a:gd name="T38" fmla="*/ 15 w 257"/>
                <a:gd name="T39" fmla="*/ 400 h 503"/>
                <a:gd name="T40" fmla="*/ 53 w 257"/>
                <a:gd name="T41" fmla="*/ 413 h 503"/>
                <a:gd name="T42" fmla="*/ 96 w 257"/>
                <a:gd name="T43" fmla="*/ 419 h 503"/>
                <a:gd name="T44" fmla="*/ 132 w 257"/>
                <a:gd name="T45" fmla="*/ 412 h 503"/>
                <a:gd name="T46" fmla="*/ 155 w 257"/>
                <a:gd name="T47" fmla="*/ 392 h 503"/>
                <a:gd name="T48" fmla="*/ 163 w 257"/>
                <a:gd name="T49" fmla="*/ 364 h 503"/>
                <a:gd name="T50" fmla="*/ 152 w 257"/>
                <a:gd name="T51" fmla="*/ 327 h 503"/>
                <a:gd name="T52" fmla="*/ 122 w 257"/>
                <a:gd name="T53" fmla="*/ 298 h 503"/>
                <a:gd name="T54" fmla="*/ 70 w 257"/>
                <a:gd name="T55" fmla="*/ 261 h 503"/>
                <a:gd name="T56" fmla="*/ 28 w 257"/>
                <a:gd name="T57" fmla="*/ 215 h 503"/>
                <a:gd name="T58" fmla="*/ 8 w 257"/>
                <a:gd name="T59" fmla="*/ 168 h 503"/>
                <a:gd name="T60" fmla="*/ 8 w 257"/>
                <a:gd name="T61" fmla="*/ 120 h 503"/>
                <a:gd name="T62" fmla="*/ 24 w 257"/>
                <a:gd name="T63" fmla="*/ 72 h 503"/>
                <a:gd name="T64" fmla="*/ 55 w 257"/>
                <a:gd name="T65" fmla="*/ 34 h 503"/>
                <a:gd name="T66" fmla="*/ 101 w 257"/>
                <a:gd name="T67" fmla="*/ 9 h 503"/>
                <a:gd name="T68" fmla="*/ 161 w 257"/>
                <a:gd name="T6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7" h="503">
                  <a:moveTo>
                    <a:pt x="161" y="0"/>
                  </a:moveTo>
                  <a:lnTo>
                    <a:pt x="185" y="1"/>
                  </a:lnTo>
                  <a:lnTo>
                    <a:pt x="207" y="5"/>
                  </a:lnTo>
                  <a:lnTo>
                    <a:pt x="225" y="11"/>
                  </a:lnTo>
                  <a:lnTo>
                    <a:pt x="239" y="17"/>
                  </a:lnTo>
                  <a:lnTo>
                    <a:pt x="224" y="100"/>
                  </a:lnTo>
                  <a:lnTo>
                    <a:pt x="207" y="92"/>
                  </a:lnTo>
                  <a:lnTo>
                    <a:pt x="186" y="85"/>
                  </a:lnTo>
                  <a:lnTo>
                    <a:pt x="161" y="83"/>
                  </a:lnTo>
                  <a:lnTo>
                    <a:pt x="143" y="85"/>
                  </a:lnTo>
                  <a:lnTo>
                    <a:pt x="127" y="91"/>
                  </a:lnTo>
                  <a:lnTo>
                    <a:pt x="115" y="99"/>
                  </a:lnTo>
                  <a:lnTo>
                    <a:pt x="108" y="109"/>
                  </a:lnTo>
                  <a:lnTo>
                    <a:pt x="102" y="122"/>
                  </a:lnTo>
                  <a:lnTo>
                    <a:pt x="101" y="135"/>
                  </a:lnTo>
                  <a:lnTo>
                    <a:pt x="102" y="148"/>
                  </a:lnTo>
                  <a:lnTo>
                    <a:pt x="106" y="160"/>
                  </a:lnTo>
                  <a:lnTo>
                    <a:pt x="114" y="172"/>
                  </a:lnTo>
                  <a:lnTo>
                    <a:pt x="127" y="184"/>
                  </a:lnTo>
                  <a:lnTo>
                    <a:pt x="144" y="197"/>
                  </a:lnTo>
                  <a:lnTo>
                    <a:pt x="168" y="211"/>
                  </a:lnTo>
                  <a:lnTo>
                    <a:pt x="198" y="232"/>
                  </a:lnTo>
                  <a:lnTo>
                    <a:pt x="220" y="255"/>
                  </a:lnTo>
                  <a:lnTo>
                    <a:pt x="237" y="278"/>
                  </a:lnTo>
                  <a:lnTo>
                    <a:pt x="249" y="302"/>
                  </a:lnTo>
                  <a:lnTo>
                    <a:pt x="256" y="327"/>
                  </a:lnTo>
                  <a:lnTo>
                    <a:pt x="257" y="353"/>
                  </a:lnTo>
                  <a:lnTo>
                    <a:pt x="254" y="386"/>
                  </a:lnTo>
                  <a:lnTo>
                    <a:pt x="245" y="415"/>
                  </a:lnTo>
                  <a:lnTo>
                    <a:pt x="231" y="440"/>
                  </a:lnTo>
                  <a:lnTo>
                    <a:pt x="212" y="462"/>
                  </a:lnTo>
                  <a:lnTo>
                    <a:pt x="189" y="479"/>
                  </a:lnTo>
                  <a:lnTo>
                    <a:pt x="161" y="492"/>
                  </a:lnTo>
                  <a:lnTo>
                    <a:pt x="130" y="500"/>
                  </a:lnTo>
                  <a:lnTo>
                    <a:pt x="95" y="503"/>
                  </a:lnTo>
                  <a:lnTo>
                    <a:pt x="66" y="501"/>
                  </a:lnTo>
                  <a:lnTo>
                    <a:pt x="40" y="496"/>
                  </a:lnTo>
                  <a:lnTo>
                    <a:pt x="17" y="490"/>
                  </a:lnTo>
                  <a:lnTo>
                    <a:pt x="0" y="483"/>
                  </a:lnTo>
                  <a:lnTo>
                    <a:pt x="15" y="400"/>
                  </a:lnTo>
                  <a:lnTo>
                    <a:pt x="32" y="408"/>
                  </a:lnTo>
                  <a:lnTo>
                    <a:pt x="53" y="413"/>
                  </a:lnTo>
                  <a:lnTo>
                    <a:pt x="75" y="417"/>
                  </a:lnTo>
                  <a:lnTo>
                    <a:pt x="96" y="419"/>
                  </a:lnTo>
                  <a:lnTo>
                    <a:pt x="115" y="417"/>
                  </a:lnTo>
                  <a:lnTo>
                    <a:pt x="132" y="412"/>
                  </a:lnTo>
                  <a:lnTo>
                    <a:pt x="146" y="403"/>
                  </a:lnTo>
                  <a:lnTo>
                    <a:pt x="155" y="392"/>
                  </a:lnTo>
                  <a:lnTo>
                    <a:pt x="161" y="379"/>
                  </a:lnTo>
                  <a:lnTo>
                    <a:pt x="163" y="364"/>
                  </a:lnTo>
                  <a:lnTo>
                    <a:pt x="160" y="344"/>
                  </a:lnTo>
                  <a:lnTo>
                    <a:pt x="152" y="327"/>
                  </a:lnTo>
                  <a:lnTo>
                    <a:pt x="139" y="312"/>
                  </a:lnTo>
                  <a:lnTo>
                    <a:pt x="122" y="298"/>
                  </a:lnTo>
                  <a:lnTo>
                    <a:pt x="100" y="282"/>
                  </a:lnTo>
                  <a:lnTo>
                    <a:pt x="70" y="261"/>
                  </a:lnTo>
                  <a:lnTo>
                    <a:pt x="45" y="239"/>
                  </a:lnTo>
                  <a:lnTo>
                    <a:pt x="28" y="215"/>
                  </a:lnTo>
                  <a:lnTo>
                    <a:pt x="16" y="192"/>
                  </a:lnTo>
                  <a:lnTo>
                    <a:pt x="8" y="168"/>
                  </a:lnTo>
                  <a:lnTo>
                    <a:pt x="7" y="144"/>
                  </a:lnTo>
                  <a:lnTo>
                    <a:pt x="8" y="120"/>
                  </a:lnTo>
                  <a:lnTo>
                    <a:pt x="15" y="95"/>
                  </a:lnTo>
                  <a:lnTo>
                    <a:pt x="24" y="72"/>
                  </a:lnTo>
                  <a:lnTo>
                    <a:pt x="37" y="51"/>
                  </a:lnTo>
                  <a:lnTo>
                    <a:pt x="55" y="34"/>
                  </a:lnTo>
                  <a:lnTo>
                    <a:pt x="76" y="20"/>
                  </a:lnTo>
                  <a:lnTo>
                    <a:pt x="101" y="9"/>
                  </a:lnTo>
                  <a:lnTo>
                    <a:pt x="129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439689" y="5949954"/>
              <a:ext cx="50803" cy="2624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1519990" y="5948363"/>
              <a:ext cx="165521" cy="267207"/>
            </a:xfrm>
            <a:custGeom>
              <a:avLst/>
              <a:gdLst>
                <a:gd name="T0" fmla="*/ 144 w 315"/>
                <a:gd name="T1" fmla="*/ 86 h 505"/>
                <a:gd name="T2" fmla="*/ 120 w 315"/>
                <a:gd name="T3" fmla="*/ 117 h 505"/>
                <a:gd name="T4" fmla="*/ 105 w 315"/>
                <a:gd name="T5" fmla="*/ 172 h 505"/>
                <a:gd name="T6" fmla="*/ 99 w 315"/>
                <a:gd name="T7" fmla="*/ 252 h 505"/>
                <a:gd name="T8" fmla="*/ 105 w 315"/>
                <a:gd name="T9" fmla="*/ 334 h 505"/>
                <a:gd name="T10" fmla="*/ 120 w 315"/>
                <a:gd name="T11" fmla="*/ 391 h 505"/>
                <a:gd name="T12" fmla="*/ 144 w 315"/>
                <a:gd name="T13" fmla="*/ 418 h 505"/>
                <a:gd name="T14" fmla="*/ 174 w 315"/>
                <a:gd name="T15" fmla="*/ 418 h 505"/>
                <a:gd name="T16" fmla="*/ 195 w 315"/>
                <a:gd name="T17" fmla="*/ 393 h 505"/>
                <a:gd name="T18" fmla="*/ 209 w 315"/>
                <a:gd name="T19" fmla="*/ 348 h 505"/>
                <a:gd name="T20" fmla="*/ 216 w 315"/>
                <a:gd name="T21" fmla="*/ 285 h 505"/>
                <a:gd name="T22" fmla="*/ 216 w 315"/>
                <a:gd name="T23" fmla="*/ 216 h 505"/>
                <a:gd name="T24" fmla="*/ 209 w 315"/>
                <a:gd name="T25" fmla="*/ 157 h 505"/>
                <a:gd name="T26" fmla="*/ 196 w 315"/>
                <a:gd name="T27" fmla="*/ 113 h 505"/>
                <a:gd name="T28" fmla="*/ 174 w 315"/>
                <a:gd name="T29" fmla="*/ 86 h 505"/>
                <a:gd name="T30" fmla="*/ 163 w 315"/>
                <a:gd name="T31" fmla="*/ 0 h 505"/>
                <a:gd name="T32" fmla="*/ 216 w 315"/>
                <a:gd name="T33" fmla="*/ 9 h 505"/>
                <a:gd name="T34" fmla="*/ 255 w 315"/>
                <a:gd name="T35" fmla="*/ 38 h 505"/>
                <a:gd name="T36" fmla="*/ 284 w 315"/>
                <a:gd name="T37" fmla="*/ 79 h 505"/>
                <a:gd name="T38" fmla="*/ 302 w 315"/>
                <a:gd name="T39" fmla="*/ 130 h 505"/>
                <a:gd name="T40" fmla="*/ 313 w 315"/>
                <a:gd name="T41" fmla="*/ 186 h 505"/>
                <a:gd name="T42" fmla="*/ 315 w 315"/>
                <a:gd name="T43" fmla="*/ 244 h 505"/>
                <a:gd name="T44" fmla="*/ 309 w 315"/>
                <a:gd name="T45" fmla="*/ 334 h 505"/>
                <a:gd name="T46" fmla="*/ 292 w 315"/>
                <a:gd name="T47" fmla="*/ 404 h 505"/>
                <a:gd name="T48" fmla="*/ 263 w 315"/>
                <a:gd name="T49" fmla="*/ 455 h 505"/>
                <a:gd name="T50" fmla="*/ 226 w 315"/>
                <a:gd name="T51" fmla="*/ 488 h 505"/>
                <a:gd name="T52" fmla="*/ 180 w 315"/>
                <a:gd name="T53" fmla="*/ 504 h 505"/>
                <a:gd name="T54" fmla="*/ 127 w 315"/>
                <a:gd name="T55" fmla="*/ 502 h 505"/>
                <a:gd name="T56" fmla="*/ 80 w 315"/>
                <a:gd name="T57" fmla="*/ 481 h 505"/>
                <a:gd name="T58" fmla="*/ 43 w 315"/>
                <a:gd name="T59" fmla="*/ 441 h 505"/>
                <a:gd name="T60" fmla="*/ 18 w 315"/>
                <a:gd name="T61" fmla="*/ 387 h 505"/>
                <a:gd name="T62" fmla="*/ 5 w 315"/>
                <a:gd name="T63" fmla="*/ 323 h 505"/>
                <a:gd name="T64" fmla="*/ 0 w 315"/>
                <a:gd name="T65" fmla="*/ 250 h 505"/>
                <a:gd name="T66" fmla="*/ 6 w 315"/>
                <a:gd name="T67" fmla="*/ 173 h 505"/>
                <a:gd name="T68" fmla="*/ 26 w 315"/>
                <a:gd name="T69" fmla="*/ 104 h 505"/>
                <a:gd name="T70" fmla="*/ 59 w 315"/>
                <a:gd name="T71" fmla="*/ 48 h 505"/>
                <a:gd name="T72" fmla="*/ 105 w 315"/>
                <a:gd name="T73" fmla="*/ 13 h 505"/>
                <a:gd name="T74" fmla="*/ 163 w 315"/>
                <a:gd name="T75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5" h="505">
                  <a:moveTo>
                    <a:pt x="160" y="83"/>
                  </a:moveTo>
                  <a:lnTo>
                    <a:pt x="144" y="86"/>
                  </a:lnTo>
                  <a:lnTo>
                    <a:pt x="131" y="98"/>
                  </a:lnTo>
                  <a:lnTo>
                    <a:pt x="120" y="117"/>
                  </a:lnTo>
                  <a:lnTo>
                    <a:pt x="111" y="142"/>
                  </a:lnTo>
                  <a:lnTo>
                    <a:pt x="105" y="172"/>
                  </a:lnTo>
                  <a:lnTo>
                    <a:pt x="101" y="210"/>
                  </a:lnTo>
                  <a:lnTo>
                    <a:pt x="99" y="252"/>
                  </a:lnTo>
                  <a:lnTo>
                    <a:pt x="101" y="296"/>
                  </a:lnTo>
                  <a:lnTo>
                    <a:pt x="105" y="334"/>
                  </a:lnTo>
                  <a:lnTo>
                    <a:pt x="111" y="366"/>
                  </a:lnTo>
                  <a:lnTo>
                    <a:pt x="120" y="391"/>
                  </a:lnTo>
                  <a:lnTo>
                    <a:pt x="131" y="408"/>
                  </a:lnTo>
                  <a:lnTo>
                    <a:pt x="144" y="418"/>
                  </a:lnTo>
                  <a:lnTo>
                    <a:pt x="160" y="421"/>
                  </a:lnTo>
                  <a:lnTo>
                    <a:pt x="174" y="418"/>
                  </a:lnTo>
                  <a:lnTo>
                    <a:pt x="186" y="409"/>
                  </a:lnTo>
                  <a:lnTo>
                    <a:pt x="195" y="393"/>
                  </a:lnTo>
                  <a:lnTo>
                    <a:pt x="203" y="372"/>
                  </a:lnTo>
                  <a:lnTo>
                    <a:pt x="209" y="348"/>
                  </a:lnTo>
                  <a:lnTo>
                    <a:pt x="213" y="317"/>
                  </a:lnTo>
                  <a:lnTo>
                    <a:pt x="216" y="285"/>
                  </a:lnTo>
                  <a:lnTo>
                    <a:pt x="216" y="248"/>
                  </a:lnTo>
                  <a:lnTo>
                    <a:pt x="216" y="216"/>
                  </a:lnTo>
                  <a:lnTo>
                    <a:pt x="213" y="186"/>
                  </a:lnTo>
                  <a:lnTo>
                    <a:pt x="209" y="157"/>
                  </a:lnTo>
                  <a:lnTo>
                    <a:pt x="204" y="132"/>
                  </a:lnTo>
                  <a:lnTo>
                    <a:pt x="196" y="113"/>
                  </a:lnTo>
                  <a:lnTo>
                    <a:pt x="187" y="97"/>
                  </a:lnTo>
                  <a:lnTo>
                    <a:pt x="174" y="86"/>
                  </a:lnTo>
                  <a:lnTo>
                    <a:pt x="160" y="83"/>
                  </a:lnTo>
                  <a:close/>
                  <a:moveTo>
                    <a:pt x="163" y="0"/>
                  </a:moveTo>
                  <a:lnTo>
                    <a:pt x="191" y="2"/>
                  </a:lnTo>
                  <a:lnTo>
                    <a:pt x="216" y="9"/>
                  </a:lnTo>
                  <a:lnTo>
                    <a:pt x="237" y="22"/>
                  </a:lnTo>
                  <a:lnTo>
                    <a:pt x="255" y="38"/>
                  </a:lnTo>
                  <a:lnTo>
                    <a:pt x="271" y="56"/>
                  </a:lnTo>
                  <a:lnTo>
                    <a:pt x="284" y="79"/>
                  </a:lnTo>
                  <a:lnTo>
                    <a:pt x="294" y="104"/>
                  </a:lnTo>
                  <a:lnTo>
                    <a:pt x="302" y="130"/>
                  </a:lnTo>
                  <a:lnTo>
                    <a:pt x="309" y="157"/>
                  </a:lnTo>
                  <a:lnTo>
                    <a:pt x="313" y="186"/>
                  </a:lnTo>
                  <a:lnTo>
                    <a:pt x="315" y="215"/>
                  </a:lnTo>
                  <a:lnTo>
                    <a:pt x="315" y="244"/>
                  </a:lnTo>
                  <a:lnTo>
                    <a:pt x="314" y="291"/>
                  </a:lnTo>
                  <a:lnTo>
                    <a:pt x="309" y="334"/>
                  </a:lnTo>
                  <a:lnTo>
                    <a:pt x="301" y="372"/>
                  </a:lnTo>
                  <a:lnTo>
                    <a:pt x="292" y="404"/>
                  </a:lnTo>
                  <a:lnTo>
                    <a:pt x="279" y="431"/>
                  </a:lnTo>
                  <a:lnTo>
                    <a:pt x="263" y="455"/>
                  </a:lnTo>
                  <a:lnTo>
                    <a:pt x="246" y="473"/>
                  </a:lnTo>
                  <a:lnTo>
                    <a:pt x="226" y="488"/>
                  </a:lnTo>
                  <a:lnTo>
                    <a:pt x="204" y="497"/>
                  </a:lnTo>
                  <a:lnTo>
                    <a:pt x="180" y="504"/>
                  </a:lnTo>
                  <a:lnTo>
                    <a:pt x="156" y="505"/>
                  </a:lnTo>
                  <a:lnTo>
                    <a:pt x="127" y="502"/>
                  </a:lnTo>
                  <a:lnTo>
                    <a:pt x="102" y="494"/>
                  </a:lnTo>
                  <a:lnTo>
                    <a:pt x="80" y="481"/>
                  </a:lnTo>
                  <a:lnTo>
                    <a:pt x="60" y="463"/>
                  </a:lnTo>
                  <a:lnTo>
                    <a:pt x="43" y="441"/>
                  </a:lnTo>
                  <a:lnTo>
                    <a:pt x="30" y="416"/>
                  </a:lnTo>
                  <a:lnTo>
                    <a:pt x="18" y="387"/>
                  </a:lnTo>
                  <a:lnTo>
                    <a:pt x="10" y="355"/>
                  </a:lnTo>
                  <a:lnTo>
                    <a:pt x="5" y="323"/>
                  </a:lnTo>
                  <a:lnTo>
                    <a:pt x="1" y="287"/>
                  </a:lnTo>
                  <a:lnTo>
                    <a:pt x="0" y="250"/>
                  </a:lnTo>
                  <a:lnTo>
                    <a:pt x="2" y="211"/>
                  </a:lnTo>
                  <a:lnTo>
                    <a:pt x="6" y="173"/>
                  </a:lnTo>
                  <a:lnTo>
                    <a:pt x="14" y="138"/>
                  </a:lnTo>
                  <a:lnTo>
                    <a:pt x="26" y="104"/>
                  </a:lnTo>
                  <a:lnTo>
                    <a:pt x="40" y="75"/>
                  </a:lnTo>
                  <a:lnTo>
                    <a:pt x="59" y="48"/>
                  </a:lnTo>
                  <a:lnTo>
                    <a:pt x="80" y="29"/>
                  </a:lnTo>
                  <a:lnTo>
                    <a:pt x="105" y="13"/>
                  </a:lnTo>
                  <a:lnTo>
                    <a:pt x="132" y="2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715011" y="5949954"/>
              <a:ext cx="154049" cy="262435"/>
            </a:xfrm>
            <a:custGeom>
              <a:avLst/>
              <a:gdLst>
                <a:gd name="T0" fmla="*/ 0 w 292"/>
                <a:gd name="T1" fmla="*/ 0 h 495"/>
                <a:gd name="T2" fmla="*/ 88 w 292"/>
                <a:gd name="T3" fmla="*/ 0 h 495"/>
                <a:gd name="T4" fmla="*/ 164 w 292"/>
                <a:gd name="T5" fmla="*/ 194 h 495"/>
                <a:gd name="T6" fmla="*/ 174 w 292"/>
                <a:gd name="T7" fmla="*/ 219 h 495"/>
                <a:gd name="T8" fmla="*/ 185 w 292"/>
                <a:gd name="T9" fmla="*/ 249 h 495"/>
                <a:gd name="T10" fmla="*/ 196 w 292"/>
                <a:gd name="T11" fmla="*/ 280 h 495"/>
                <a:gd name="T12" fmla="*/ 207 w 292"/>
                <a:gd name="T13" fmla="*/ 311 h 495"/>
                <a:gd name="T14" fmla="*/ 216 w 292"/>
                <a:gd name="T15" fmla="*/ 339 h 495"/>
                <a:gd name="T16" fmla="*/ 217 w 292"/>
                <a:gd name="T17" fmla="*/ 339 h 495"/>
                <a:gd name="T18" fmla="*/ 216 w 292"/>
                <a:gd name="T19" fmla="*/ 303 h 495"/>
                <a:gd name="T20" fmla="*/ 213 w 292"/>
                <a:gd name="T21" fmla="*/ 261 h 495"/>
                <a:gd name="T22" fmla="*/ 211 w 292"/>
                <a:gd name="T23" fmla="*/ 214 h 495"/>
                <a:gd name="T24" fmla="*/ 209 w 292"/>
                <a:gd name="T25" fmla="*/ 163 h 495"/>
                <a:gd name="T26" fmla="*/ 208 w 292"/>
                <a:gd name="T27" fmla="*/ 109 h 495"/>
                <a:gd name="T28" fmla="*/ 208 w 292"/>
                <a:gd name="T29" fmla="*/ 0 h 495"/>
                <a:gd name="T30" fmla="*/ 292 w 292"/>
                <a:gd name="T31" fmla="*/ 0 h 495"/>
                <a:gd name="T32" fmla="*/ 292 w 292"/>
                <a:gd name="T33" fmla="*/ 495 h 495"/>
                <a:gd name="T34" fmla="*/ 204 w 292"/>
                <a:gd name="T35" fmla="*/ 495 h 495"/>
                <a:gd name="T36" fmla="*/ 130 w 292"/>
                <a:gd name="T37" fmla="*/ 307 h 495"/>
                <a:gd name="T38" fmla="*/ 119 w 292"/>
                <a:gd name="T39" fmla="*/ 280 h 495"/>
                <a:gd name="T40" fmla="*/ 107 w 292"/>
                <a:gd name="T41" fmla="*/ 249 h 495"/>
                <a:gd name="T42" fmla="*/ 97 w 292"/>
                <a:gd name="T43" fmla="*/ 217 h 495"/>
                <a:gd name="T44" fmla="*/ 86 w 292"/>
                <a:gd name="T45" fmla="*/ 186 h 495"/>
                <a:gd name="T46" fmla="*/ 79 w 292"/>
                <a:gd name="T47" fmla="*/ 158 h 495"/>
                <a:gd name="T48" fmla="*/ 77 w 292"/>
                <a:gd name="T49" fmla="*/ 158 h 495"/>
                <a:gd name="T50" fmla="*/ 80 w 292"/>
                <a:gd name="T51" fmla="*/ 200 h 495"/>
                <a:gd name="T52" fmla="*/ 81 w 292"/>
                <a:gd name="T53" fmla="*/ 252 h 495"/>
                <a:gd name="T54" fmla="*/ 84 w 292"/>
                <a:gd name="T55" fmla="*/ 314 h 495"/>
                <a:gd name="T56" fmla="*/ 84 w 292"/>
                <a:gd name="T57" fmla="*/ 383 h 495"/>
                <a:gd name="T58" fmla="*/ 84 w 292"/>
                <a:gd name="T59" fmla="*/ 495 h 495"/>
                <a:gd name="T60" fmla="*/ 0 w 292"/>
                <a:gd name="T61" fmla="*/ 495 h 495"/>
                <a:gd name="T62" fmla="*/ 0 w 292"/>
                <a:gd name="T6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495">
                  <a:moveTo>
                    <a:pt x="0" y="0"/>
                  </a:moveTo>
                  <a:lnTo>
                    <a:pt x="88" y="0"/>
                  </a:lnTo>
                  <a:lnTo>
                    <a:pt x="164" y="194"/>
                  </a:lnTo>
                  <a:lnTo>
                    <a:pt x="174" y="219"/>
                  </a:lnTo>
                  <a:lnTo>
                    <a:pt x="185" y="249"/>
                  </a:lnTo>
                  <a:lnTo>
                    <a:pt x="196" y="280"/>
                  </a:lnTo>
                  <a:lnTo>
                    <a:pt x="207" y="311"/>
                  </a:lnTo>
                  <a:lnTo>
                    <a:pt x="216" y="339"/>
                  </a:lnTo>
                  <a:lnTo>
                    <a:pt x="217" y="339"/>
                  </a:lnTo>
                  <a:lnTo>
                    <a:pt x="216" y="303"/>
                  </a:lnTo>
                  <a:lnTo>
                    <a:pt x="213" y="261"/>
                  </a:lnTo>
                  <a:lnTo>
                    <a:pt x="211" y="214"/>
                  </a:lnTo>
                  <a:lnTo>
                    <a:pt x="209" y="163"/>
                  </a:lnTo>
                  <a:lnTo>
                    <a:pt x="208" y="109"/>
                  </a:lnTo>
                  <a:lnTo>
                    <a:pt x="208" y="0"/>
                  </a:lnTo>
                  <a:lnTo>
                    <a:pt x="292" y="0"/>
                  </a:lnTo>
                  <a:lnTo>
                    <a:pt x="292" y="495"/>
                  </a:lnTo>
                  <a:lnTo>
                    <a:pt x="204" y="495"/>
                  </a:lnTo>
                  <a:lnTo>
                    <a:pt x="130" y="307"/>
                  </a:lnTo>
                  <a:lnTo>
                    <a:pt x="119" y="280"/>
                  </a:lnTo>
                  <a:lnTo>
                    <a:pt x="107" y="249"/>
                  </a:lnTo>
                  <a:lnTo>
                    <a:pt x="97" y="217"/>
                  </a:lnTo>
                  <a:lnTo>
                    <a:pt x="86" y="186"/>
                  </a:lnTo>
                  <a:lnTo>
                    <a:pt x="79" y="158"/>
                  </a:lnTo>
                  <a:lnTo>
                    <a:pt x="77" y="158"/>
                  </a:lnTo>
                  <a:lnTo>
                    <a:pt x="80" y="200"/>
                  </a:lnTo>
                  <a:lnTo>
                    <a:pt x="81" y="252"/>
                  </a:lnTo>
                  <a:lnTo>
                    <a:pt x="84" y="314"/>
                  </a:lnTo>
                  <a:lnTo>
                    <a:pt x="84" y="383"/>
                  </a:lnTo>
                  <a:lnTo>
                    <a:pt x="84" y="495"/>
                  </a:lnTo>
                  <a:lnTo>
                    <a:pt x="0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1942806" y="6037432"/>
              <a:ext cx="34416" cy="174957"/>
            </a:xfrm>
            <a:custGeom>
              <a:avLst/>
              <a:gdLst>
                <a:gd name="T0" fmla="*/ 2 w 65"/>
                <a:gd name="T1" fmla="*/ 97 h 330"/>
                <a:gd name="T2" fmla="*/ 61 w 65"/>
                <a:gd name="T3" fmla="*/ 97 h 330"/>
                <a:gd name="T4" fmla="*/ 61 w 65"/>
                <a:gd name="T5" fmla="*/ 330 h 330"/>
                <a:gd name="T6" fmla="*/ 2 w 65"/>
                <a:gd name="T7" fmla="*/ 330 h 330"/>
                <a:gd name="T8" fmla="*/ 2 w 65"/>
                <a:gd name="T9" fmla="*/ 97 h 330"/>
                <a:gd name="T10" fmla="*/ 32 w 65"/>
                <a:gd name="T11" fmla="*/ 0 h 330"/>
                <a:gd name="T12" fmla="*/ 46 w 65"/>
                <a:gd name="T13" fmla="*/ 3 h 330"/>
                <a:gd name="T14" fmla="*/ 56 w 65"/>
                <a:gd name="T15" fmla="*/ 10 h 330"/>
                <a:gd name="T16" fmla="*/ 63 w 65"/>
                <a:gd name="T17" fmla="*/ 20 h 330"/>
                <a:gd name="T18" fmla="*/ 65 w 65"/>
                <a:gd name="T19" fmla="*/ 32 h 330"/>
                <a:gd name="T20" fmla="*/ 63 w 65"/>
                <a:gd name="T21" fmla="*/ 45 h 330"/>
                <a:gd name="T22" fmla="*/ 56 w 65"/>
                <a:gd name="T23" fmla="*/ 54 h 330"/>
                <a:gd name="T24" fmla="*/ 46 w 65"/>
                <a:gd name="T25" fmla="*/ 61 h 330"/>
                <a:gd name="T26" fmla="*/ 31 w 65"/>
                <a:gd name="T27" fmla="*/ 63 h 330"/>
                <a:gd name="T28" fmla="*/ 18 w 65"/>
                <a:gd name="T29" fmla="*/ 61 h 330"/>
                <a:gd name="T30" fmla="*/ 8 w 65"/>
                <a:gd name="T31" fmla="*/ 54 h 330"/>
                <a:gd name="T32" fmla="*/ 1 w 65"/>
                <a:gd name="T33" fmla="*/ 45 h 330"/>
                <a:gd name="T34" fmla="*/ 0 w 65"/>
                <a:gd name="T35" fmla="*/ 32 h 330"/>
                <a:gd name="T36" fmla="*/ 1 w 65"/>
                <a:gd name="T37" fmla="*/ 20 h 330"/>
                <a:gd name="T38" fmla="*/ 9 w 65"/>
                <a:gd name="T39" fmla="*/ 10 h 330"/>
                <a:gd name="T40" fmla="*/ 19 w 65"/>
                <a:gd name="T41" fmla="*/ 3 h 330"/>
                <a:gd name="T42" fmla="*/ 32 w 65"/>
                <a:gd name="T4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330">
                  <a:moveTo>
                    <a:pt x="2" y="97"/>
                  </a:moveTo>
                  <a:lnTo>
                    <a:pt x="61" y="97"/>
                  </a:lnTo>
                  <a:lnTo>
                    <a:pt x="61" y="330"/>
                  </a:lnTo>
                  <a:lnTo>
                    <a:pt x="2" y="330"/>
                  </a:lnTo>
                  <a:lnTo>
                    <a:pt x="2" y="97"/>
                  </a:lnTo>
                  <a:close/>
                  <a:moveTo>
                    <a:pt x="32" y="0"/>
                  </a:moveTo>
                  <a:lnTo>
                    <a:pt x="46" y="3"/>
                  </a:lnTo>
                  <a:lnTo>
                    <a:pt x="56" y="10"/>
                  </a:lnTo>
                  <a:lnTo>
                    <a:pt x="63" y="20"/>
                  </a:lnTo>
                  <a:lnTo>
                    <a:pt x="65" y="32"/>
                  </a:lnTo>
                  <a:lnTo>
                    <a:pt x="63" y="45"/>
                  </a:lnTo>
                  <a:lnTo>
                    <a:pt x="56" y="54"/>
                  </a:lnTo>
                  <a:lnTo>
                    <a:pt x="46" y="61"/>
                  </a:lnTo>
                  <a:lnTo>
                    <a:pt x="31" y="63"/>
                  </a:lnTo>
                  <a:lnTo>
                    <a:pt x="18" y="61"/>
                  </a:lnTo>
                  <a:lnTo>
                    <a:pt x="8" y="54"/>
                  </a:lnTo>
                  <a:lnTo>
                    <a:pt x="1" y="45"/>
                  </a:lnTo>
                  <a:lnTo>
                    <a:pt x="0" y="32"/>
                  </a:lnTo>
                  <a:lnTo>
                    <a:pt x="1" y="20"/>
                  </a:lnTo>
                  <a:lnTo>
                    <a:pt x="9" y="10"/>
                  </a:lnTo>
                  <a:lnTo>
                    <a:pt x="19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000165" y="6086739"/>
              <a:ext cx="86857" cy="128832"/>
            </a:xfrm>
            <a:custGeom>
              <a:avLst/>
              <a:gdLst>
                <a:gd name="T0" fmla="*/ 94 w 165"/>
                <a:gd name="T1" fmla="*/ 0 h 242"/>
                <a:gd name="T2" fmla="*/ 117 w 165"/>
                <a:gd name="T3" fmla="*/ 2 h 242"/>
                <a:gd name="T4" fmla="*/ 140 w 165"/>
                <a:gd name="T5" fmla="*/ 7 h 242"/>
                <a:gd name="T6" fmla="*/ 155 w 165"/>
                <a:gd name="T7" fmla="*/ 13 h 242"/>
                <a:gd name="T8" fmla="*/ 144 w 165"/>
                <a:gd name="T9" fmla="*/ 55 h 242"/>
                <a:gd name="T10" fmla="*/ 132 w 165"/>
                <a:gd name="T11" fmla="*/ 49 h 242"/>
                <a:gd name="T12" fmla="*/ 115 w 165"/>
                <a:gd name="T13" fmla="*/ 44 h 242"/>
                <a:gd name="T14" fmla="*/ 95 w 165"/>
                <a:gd name="T15" fmla="*/ 41 h 242"/>
                <a:gd name="T16" fmla="*/ 81 w 165"/>
                <a:gd name="T17" fmla="*/ 44 h 242"/>
                <a:gd name="T18" fmla="*/ 70 w 165"/>
                <a:gd name="T19" fmla="*/ 49 h 242"/>
                <a:gd name="T20" fmla="*/ 64 w 165"/>
                <a:gd name="T21" fmla="*/ 57 h 242"/>
                <a:gd name="T22" fmla="*/ 62 w 165"/>
                <a:gd name="T23" fmla="*/ 66 h 242"/>
                <a:gd name="T24" fmla="*/ 65 w 165"/>
                <a:gd name="T25" fmla="*/ 76 h 242"/>
                <a:gd name="T26" fmla="*/ 72 w 165"/>
                <a:gd name="T27" fmla="*/ 84 h 242"/>
                <a:gd name="T28" fmla="*/ 83 w 165"/>
                <a:gd name="T29" fmla="*/ 91 h 242"/>
                <a:gd name="T30" fmla="*/ 103 w 165"/>
                <a:gd name="T31" fmla="*/ 99 h 242"/>
                <a:gd name="T32" fmla="*/ 125 w 165"/>
                <a:gd name="T33" fmla="*/ 108 h 242"/>
                <a:gd name="T34" fmla="*/ 142 w 165"/>
                <a:gd name="T35" fmla="*/ 120 h 242"/>
                <a:gd name="T36" fmla="*/ 155 w 165"/>
                <a:gd name="T37" fmla="*/ 134 h 242"/>
                <a:gd name="T38" fmla="*/ 162 w 165"/>
                <a:gd name="T39" fmla="*/ 150 h 242"/>
                <a:gd name="T40" fmla="*/ 165 w 165"/>
                <a:gd name="T41" fmla="*/ 169 h 242"/>
                <a:gd name="T42" fmla="*/ 162 w 165"/>
                <a:gd name="T43" fmla="*/ 189 h 242"/>
                <a:gd name="T44" fmla="*/ 154 w 165"/>
                <a:gd name="T45" fmla="*/ 208 h 242"/>
                <a:gd name="T46" fmla="*/ 141 w 165"/>
                <a:gd name="T47" fmla="*/ 222 h 242"/>
                <a:gd name="T48" fmla="*/ 123 w 165"/>
                <a:gd name="T49" fmla="*/ 232 h 242"/>
                <a:gd name="T50" fmla="*/ 99 w 165"/>
                <a:gd name="T51" fmla="*/ 239 h 242"/>
                <a:gd name="T52" fmla="*/ 70 w 165"/>
                <a:gd name="T53" fmla="*/ 242 h 242"/>
                <a:gd name="T54" fmla="*/ 44 w 165"/>
                <a:gd name="T55" fmla="*/ 240 h 242"/>
                <a:gd name="T56" fmla="*/ 19 w 165"/>
                <a:gd name="T57" fmla="*/ 234 h 242"/>
                <a:gd name="T58" fmla="*/ 0 w 165"/>
                <a:gd name="T59" fmla="*/ 226 h 242"/>
                <a:gd name="T60" fmla="*/ 11 w 165"/>
                <a:gd name="T61" fmla="*/ 183 h 242"/>
                <a:gd name="T62" fmla="*/ 28 w 165"/>
                <a:gd name="T63" fmla="*/ 190 h 242"/>
                <a:gd name="T64" fmla="*/ 49 w 165"/>
                <a:gd name="T65" fmla="*/ 197 h 242"/>
                <a:gd name="T66" fmla="*/ 70 w 165"/>
                <a:gd name="T67" fmla="*/ 200 h 242"/>
                <a:gd name="T68" fmla="*/ 87 w 165"/>
                <a:gd name="T69" fmla="*/ 198 h 242"/>
                <a:gd name="T70" fmla="*/ 99 w 165"/>
                <a:gd name="T71" fmla="*/ 193 h 242"/>
                <a:gd name="T72" fmla="*/ 106 w 165"/>
                <a:gd name="T73" fmla="*/ 184 h 242"/>
                <a:gd name="T74" fmla="*/ 108 w 165"/>
                <a:gd name="T75" fmla="*/ 173 h 242"/>
                <a:gd name="T76" fmla="*/ 106 w 165"/>
                <a:gd name="T77" fmla="*/ 163 h 242"/>
                <a:gd name="T78" fmla="*/ 99 w 165"/>
                <a:gd name="T79" fmla="*/ 155 h 242"/>
                <a:gd name="T80" fmla="*/ 87 w 165"/>
                <a:gd name="T81" fmla="*/ 147 h 242"/>
                <a:gd name="T82" fmla="*/ 70 w 165"/>
                <a:gd name="T83" fmla="*/ 141 h 242"/>
                <a:gd name="T84" fmla="*/ 45 w 165"/>
                <a:gd name="T85" fmla="*/ 130 h 242"/>
                <a:gd name="T86" fmla="*/ 28 w 165"/>
                <a:gd name="T87" fmla="*/ 117 h 242"/>
                <a:gd name="T88" fmla="*/ 15 w 165"/>
                <a:gd name="T89" fmla="*/ 104 h 242"/>
                <a:gd name="T90" fmla="*/ 9 w 165"/>
                <a:gd name="T91" fmla="*/ 88 h 242"/>
                <a:gd name="T92" fmla="*/ 6 w 165"/>
                <a:gd name="T93" fmla="*/ 72 h 242"/>
                <a:gd name="T94" fmla="*/ 9 w 165"/>
                <a:gd name="T95" fmla="*/ 53 h 242"/>
                <a:gd name="T96" fmla="*/ 17 w 165"/>
                <a:gd name="T97" fmla="*/ 36 h 242"/>
                <a:gd name="T98" fmla="*/ 30 w 165"/>
                <a:gd name="T99" fmla="*/ 21 h 242"/>
                <a:gd name="T100" fmla="*/ 47 w 165"/>
                <a:gd name="T101" fmla="*/ 9 h 242"/>
                <a:gd name="T102" fmla="*/ 69 w 165"/>
                <a:gd name="T103" fmla="*/ 3 h 242"/>
                <a:gd name="T104" fmla="*/ 94 w 165"/>
                <a:gd name="T10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5" h="242">
                  <a:moveTo>
                    <a:pt x="94" y="0"/>
                  </a:moveTo>
                  <a:lnTo>
                    <a:pt x="117" y="2"/>
                  </a:lnTo>
                  <a:lnTo>
                    <a:pt x="140" y="7"/>
                  </a:lnTo>
                  <a:lnTo>
                    <a:pt x="155" y="13"/>
                  </a:lnTo>
                  <a:lnTo>
                    <a:pt x="144" y="55"/>
                  </a:lnTo>
                  <a:lnTo>
                    <a:pt x="132" y="49"/>
                  </a:lnTo>
                  <a:lnTo>
                    <a:pt x="115" y="44"/>
                  </a:lnTo>
                  <a:lnTo>
                    <a:pt x="95" y="41"/>
                  </a:lnTo>
                  <a:lnTo>
                    <a:pt x="81" y="44"/>
                  </a:lnTo>
                  <a:lnTo>
                    <a:pt x="70" y="49"/>
                  </a:lnTo>
                  <a:lnTo>
                    <a:pt x="64" y="57"/>
                  </a:lnTo>
                  <a:lnTo>
                    <a:pt x="62" y="66"/>
                  </a:lnTo>
                  <a:lnTo>
                    <a:pt x="65" y="76"/>
                  </a:lnTo>
                  <a:lnTo>
                    <a:pt x="72" y="84"/>
                  </a:lnTo>
                  <a:lnTo>
                    <a:pt x="83" y="91"/>
                  </a:lnTo>
                  <a:lnTo>
                    <a:pt x="103" y="99"/>
                  </a:lnTo>
                  <a:lnTo>
                    <a:pt x="125" y="108"/>
                  </a:lnTo>
                  <a:lnTo>
                    <a:pt x="142" y="120"/>
                  </a:lnTo>
                  <a:lnTo>
                    <a:pt x="155" y="134"/>
                  </a:lnTo>
                  <a:lnTo>
                    <a:pt x="162" y="150"/>
                  </a:lnTo>
                  <a:lnTo>
                    <a:pt x="165" y="169"/>
                  </a:lnTo>
                  <a:lnTo>
                    <a:pt x="162" y="189"/>
                  </a:lnTo>
                  <a:lnTo>
                    <a:pt x="154" y="208"/>
                  </a:lnTo>
                  <a:lnTo>
                    <a:pt x="141" y="222"/>
                  </a:lnTo>
                  <a:lnTo>
                    <a:pt x="123" y="232"/>
                  </a:lnTo>
                  <a:lnTo>
                    <a:pt x="99" y="239"/>
                  </a:lnTo>
                  <a:lnTo>
                    <a:pt x="70" y="242"/>
                  </a:lnTo>
                  <a:lnTo>
                    <a:pt x="44" y="240"/>
                  </a:lnTo>
                  <a:lnTo>
                    <a:pt x="19" y="234"/>
                  </a:lnTo>
                  <a:lnTo>
                    <a:pt x="0" y="226"/>
                  </a:lnTo>
                  <a:lnTo>
                    <a:pt x="11" y="183"/>
                  </a:lnTo>
                  <a:lnTo>
                    <a:pt x="28" y="190"/>
                  </a:lnTo>
                  <a:lnTo>
                    <a:pt x="49" y="197"/>
                  </a:lnTo>
                  <a:lnTo>
                    <a:pt x="70" y="200"/>
                  </a:lnTo>
                  <a:lnTo>
                    <a:pt x="87" y="198"/>
                  </a:lnTo>
                  <a:lnTo>
                    <a:pt x="99" y="193"/>
                  </a:lnTo>
                  <a:lnTo>
                    <a:pt x="106" y="184"/>
                  </a:lnTo>
                  <a:lnTo>
                    <a:pt x="108" y="173"/>
                  </a:lnTo>
                  <a:lnTo>
                    <a:pt x="106" y="163"/>
                  </a:lnTo>
                  <a:lnTo>
                    <a:pt x="99" y="155"/>
                  </a:lnTo>
                  <a:lnTo>
                    <a:pt x="87" y="147"/>
                  </a:lnTo>
                  <a:lnTo>
                    <a:pt x="70" y="141"/>
                  </a:lnTo>
                  <a:lnTo>
                    <a:pt x="45" y="130"/>
                  </a:lnTo>
                  <a:lnTo>
                    <a:pt x="28" y="117"/>
                  </a:lnTo>
                  <a:lnTo>
                    <a:pt x="15" y="104"/>
                  </a:lnTo>
                  <a:lnTo>
                    <a:pt x="9" y="88"/>
                  </a:lnTo>
                  <a:lnTo>
                    <a:pt x="6" y="72"/>
                  </a:lnTo>
                  <a:lnTo>
                    <a:pt x="9" y="53"/>
                  </a:lnTo>
                  <a:lnTo>
                    <a:pt x="17" y="36"/>
                  </a:lnTo>
                  <a:lnTo>
                    <a:pt x="30" y="21"/>
                  </a:lnTo>
                  <a:lnTo>
                    <a:pt x="47" y="9"/>
                  </a:lnTo>
                  <a:lnTo>
                    <a:pt x="69" y="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2144382" y="6086739"/>
              <a:ext cx="126189" cy="128832"/>
            </a:xfrm>
            <a:custGeom>
              <a:avLst/>
              <a:gdLst>
                <a:gd name="T0" fmla="*/ 119 w 236"/>
                <a:gd name="T1" fmla="*/ 42 h 243"/>
                <a:gd name="T2" fmla="*/ 102 w 236"/>
                <a:gd name="T3" fmla="*/ 45 h 243"/>
                <a:gd name="T4" fmla="*/ 89 w 236"/>
                <a:gd name="T5" fmla="*/ 51 h 243"/>
                <a:gd name="T6" fmla="*/ 78 w 236"/>
                <a:gd name="T7" fmla="*/ 62 h 243"/>
                <a:gd name="T8" fmla="*/ 71 w 236"/>
                <a:gd name="T9" fmla="*/ 74 h 243"/>
                <a:gd name="T10" fmla="*/ 65 w 236"/>
                <a:gd name="T11" fmla="*/ 89 h 243"/>
                <a:gd name="T12" fmla="*/ 61 w 236"/>
                <a:gd name="T13" fmla="*/ 105 h 243"/>
                <a:gd name="T14" fmla="*/ 61 w 236"/>
                <a:gd name="T15" fmla="*/ 121 h 243"/>
                <a:gd name="T16" fmla="*/ 63 w 236"/>
                <a:gd name="T17" fmla="*/ 143 h 243"/>
                <a:gd name="T18" fmla="*/ 68 w 236"/>
                <a:gd name="T19" fmla="*/ 162 h 243"/>
                <a:gd name="T20" fmla="*/ 76 w 236"/>
                <a:gd name="T21" fmla="*/ 177 h 243"/>
                <a:gd name="T22" fmla="*/ 88 w 236"/>
                <a:gd name="T23" fmla="*/ 189 h 243"/>
                <a:gd name="T24" fmla="*/ 102 w 236"/>
                <a:gd name="T25" fmla="*/ 197 h 243"/>
                <a:gd name="T26" fmla="*/ 118 w 236"/>
                <a:gd name="T27" fmla="*/ 200 h 243"/>
                <a:gd name="T28" fmla="*/ 137 w 236"/>
                <a:gd name="T29" fmla="*/ 196 h 243"/>
                <a:gd name="T30" fmla="*/ 153 w 236"/>
                <a:gd name="T31" fmla="*/ 185 h 243"/>
                <a:gd name="T32" fmla="*/ 165 w 236"/>
                <a:gd name="T33" fmla="*/ 169 h 243"/>
                <a:gd name="T34" fmla="*/ 173 w 236"/>
                <a:gd name="T35" fmla="*/ 147 h 243"/>
                <a:gd name="T36" fmla="*/ 175 w 236"/>
                <a:gd name="T37" fmla="*/ 121 h 243"/>
                <a:gd name="T38" fmla="*/ 174 w 236"/>
                <a:gd name="T39" fmla="*/ 105 h 243"/>
                <a:gd name="T40" fmla="*/ 171 w 236"/>
                <a:gd name="T41" fmla="*/ 89 h 243"/>
                <a:gd name="T42" fmla="*/ 165 w 236"/>
                <a:gd name="T43" fmla="*/ 75 h 243"/>
                <a:gd name="T44" fmla="*/ 158 w 236"/>
                <a:gd name="T45" fmla="*/ 62 h 243"/>
                <a:gd name="T46" fmla="*/ 148 w 236"/>
                <a:gd name="T47" fmla="*/ 51 h 243"/>
                <a:gd name="T48" fmla="*/ 135 w 236"/>
                <a:gd name="T49" fmla="*/ 45 h 243"/>
                <a:gd name="T50" fmla="*/ 119 w 236"/>
                <a:gd name="T51" fmla="*/ 42 h 243"/>
                <a:gd name="T52" fmla="*/ 120 w 236"/>
                <a:gd name="T53" fmla="*/ 0 h 243"/>
                <a:gd name="T54" fmla="*/ 148 w 236"/>
                <a:gd name="T55" fmla="*/ 3 h 243"/>
                <a:gd name="T56" fmla="*/ 173 w 236"/>
                <a:gd name="T57" fmla="*/ 11 h 243"/>
                <a:gd name="T58" fmla="*/ 195 w 236"/>
                <a:gd name="T59" fmla="*/ 25 h 243"/>
                <a:gd name="T60" fmla="*/ 212 w 236"/>
                <a:gd name="T61" fmla="*/ 42 h 243"/>
                <a:gd name="T62" fmla="*/ 225 w 236"/>
                <a:gd name="T63" fmla="*/ 65 h 243"/>
                <a:gd name="T64" fmla="*/ 233 w 236"/>
                <a:gd name="T65" fmla="*/ 91 h 243"/>
                <a:gd name="T66" fmla="*/ 236 w 236"/>
                <a:gd name="T67" fmla="*/ 120 h 243"/>
                <a:gd name="T68" fmla="*/ 233 w 236"/>
                <a:gd name="T69" fmla="*/ 148 h 243"/>
                <a:gd name="T70" fmla="*/ 225 w 236"/>
                <a:gd name="T71" fmla="*/ 175 h 243"/>
                <a:gd name="T72" fmla="*/ 213 w 236"/>
                <a:gd name="T73" fmla="*/ 196 h 243"/>
                <a:gd name="T74" fmla="*/ 198 w 236"/>
                <a:gd name="T75" fmla="*/ 213 h 243"/>
                <a:gd name="T76" fmla="*/ 181 w 236"/>
                <a:gd name="T77" fmla="*/ 226 h 243"/>
                <a:gd name="T78" fmla="*/ 160 w 236"/>
                <a:gd name="T79" fmla="*/ 235 h 243"/>
                <a:gd name="T80" fmla="*/ 139 w 236"/>
                <a:gd name="T81" fmla="*/ 240 h 243"/>
                <a:gd name="T82" fmla="*/ 116 w 236"/>
                <a:gd name="T83" fmla="*/ 243 h 243"/>
                <a:gd name="T84" fmla="*/ 89 w 236"/>
                <a:gd name="T85" fmla="*/ 240 h 243"/>
                <a:gd name="T86" fmla="*/ 65 w 236"/>
                <a:gd name="T87" fmla="*/ 232 h 243"/>
                <a:gd name="T88" fmla="*/ 43 w 236"/>
                <a:gd name="T89" fmla="*/ 219 h 243"/>
                <a:gd name="T90" fmla="*/ 26 w 236"/>
                <a:gd name="T91" fmla="*/ 201 h 243"/>
                <a:gd name="T92" fmla="*/ 12 w 236"/>
                <a:gd name="T93" fmla="*/ 180 h 243"/>
                <a:gd name="T94" fmla="*/ 4 w 236"/>
                <a:gd name="T95" fmla="*/ 154 h 243"/>
                <a:gd name="T96" fmla="*/ 0 w 236"/>
                <a:gd name="T97" fmla="*/ 124 h 243"/>
                <a:gd name="T98" fmla="*/ 4 w 236"/>
                <a:gd name="T99" fmla="*/ 92 h 243"/>
                <a:gd name="T100" fmla="*/ 12 w 236"/>
                <a:gd name="T101" fmla="*/ 66 h 243"/>
                <a:gd name="T102" fmla="*/ 26 w 236"/>
                <a:gd name="T103" fmla="*/ 42 h 243"/>
                <a:gd name="T104" fmla="*/ 43 w 236"/>
                <a:gd name="T105" fmla="*/ 24 h 243"/>
                <a:gd name="T106" fmla="*/ 65 w 236"/>
                <a:gd name="T107" fmla="*/ 11 h 243"/>
                <a:gd name="T108" fmla="*/ 92 w 236"/>
                <a:gd name="T109" fmla="*/ 3 h 243"/>
                <a:gd name="T110" fmla="*/ 120 w 236"/>
                <a:gd name="T11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6" h="243">
                  <a:moveTo>
                    <a:pt x="119" y="42"/>
                  </a:moveTo>
                  <a:lnTo>
                    <a:pt x="102" y="45"/>
                  </a:lnTo>
                  <a:lnTo>
                    <a:pt x="89" y="51"/>
                  </a:lnTo>
                  <a:lnTo>
                    <a:pt x="78" y="62"/>
                  </a:lnTo>
                  <a:lnTo>
                    <a:pt x="71" y="74"/>
                  </a:lnTo>
                  <a:lnTo>
                    <a:pt x="65" y="89"/>
                  </a:lnTo>
                  <a:lnTo>
                    <a:pt x="61" y="105"/>
                  </a:lnTo>
                  <a:lnTo>
                    <a:pt x="61" y="121"/>
                  </a:lnTo>
                  <a:lnTo>
                    <a:pt x="63" y="143"/>
                  </a:lnTo>
                  <a:lnTo>
                    <a:pt x="68" y="162"/>
                  </a:lnTo>
                  <a:lnTo>
                    <a:pt x="76" y="177"/>
                  </a:lnTo>
                  <a:lnTo>
                    <a:pt x="88" y="189"/>
                  </a:lnTo>
                  <a:lnTo>
                    <a:pt x="102" y="197"/>
                  </a:lnTo>
                  <a:lnTo>
                    <a:pt x="118" y="200"/>
                  </a:lnTo>
                  <a:lnTo>
                    <a:pt x="137" y="196"/>
                  </a:lnTo>
                  <a:lnTo>
                    <a:pt x="153" y="185"/>
                  </a:lnTo>
                  <a:lnTo>
                    <a:pt x="165" y="169"/>
                  </a:lnTo>
                  <a:lnTo>
                    <a:pt x="173" y="147"/>
                  </a:lnTo>
                  <a:lnTo>
                    <a:pt x="175" y="121"/>
                  </a:lnTo>
                  <a:lnTo>
                    <a:pt x="174" y="105"/>
                  </a:lnTo>
                  <a:lnTo>
                    <a:pt x="171" y="89"/>
                  </a:lnTo>
                  <a:lnTo>
                    <a:pt x="165" y="75"/>
                  </a:lnTo>
                  <a:lnTo>
                    <a:pt x="158" y="62"/>
                  </a:lnTo>
                  <a:lnTo>
                    <a:pt x="148" y="51"/>
                  </a:lnTo>
                  <a:lnTo>
                    <a:pt x="135" y="45"/>
                  </a:lnTo>
                  <a:lnTo>
                    <a:pt x="119" y="42"/>
                  </a:lnTo>
                  <a:close/>
                  <a:moveTo>
                    <a:pt x="120" y="0"/>
                  </a:moveTo>
                  <a:lnTo>
                    <a:pt x="148" y="3"/>
                  </a:lnTo>
                  <a:lnTo>
                    <a:pt x="173" y="11"/>
                  </a:lnTo>
                  <a:lnTo>
                    <a:pt x="195" y="25"/>
                  </a:lnTo>
                  <a:lnTo>
                    <a:pt x="212" y="42"/>
                  </a:lnTo>
                  <a:lnTo>
                    <a:pt x="225" y="65"/>
                  </a:lnTo>
                  <a:lnTo>
                    <a:pt x="233" y="91"/>
                  </a:lnTo>
                  <a:lnTo>
                    <a:pt x="236" y="120"/>
                  </a:lnTo>
                  <a:lnTo>
                    <a:pt x="233" y="148"/>
                  </a:lnTo>
                  <a:lnTo>
                    <a:pt x="225" y="175"/>
                  </a:lnTo>
                  <a:lnTo>
                    <a:pt x="213" y="196"/>
                  </a:lnTo>
                  <a:lnTo>
                    <a:pt x="198" y="213"/>
                  </a:lnTo>
                  <a:lnTo>
                    <a:pt x="181" y="226"/>
                  </a:lnTo>
                  <a:lnTo>
                    <a:pt x="160" y="235"/>
                  </a:lnTo>
                  <a:lnTo>
                    <a:pt x="139" y="240"/>
                  </a:lnTo>
                  <a:lnTo>
                    <a:pt x="116" y="243"/>
                  </a:lnTo>
                  <a:lnTo>
                    <a:pt x="89" y="240"/>
                  </a:lnTo>
                  <a:lnTo>
                    <a:pt x="65" y="232"/>
                  </a:lnTo>
                  <a:lnTo>
                    <a:pt x="43" y="219"/>
                  </a:lnTo>
                  <a:lnTo>
                    <a:pt x="26" y="201"/>
                  </a:lnTo>
                  <a:lnTo>
                    <a:pt x="12" y="180"/>
                  </a:lnTo>
                  <a:lnTo>
                    <a:pt x="4" y="154"/>
                  </a:lnTo>
                  <a:lnTo>
                    <a:pt x="0" y="124"/>
                  </a:lnTo>
                  <a:lnTo>
                    <a:pt x="4" y="92"/>
                  </a:lnTo>
                  <a:lnTo>
                    <a:pt x="12" y="66"/>
                  </a:lnTo>
                  <a:lnTo>
                    <a:pt x="26" y="42"/>
                  </a:lnTo>
                  <a:lnTo>
                    <a:pt x="43" y="24"/>
                  </a:lnTo>
                  <a:lnTo>
                    <a:pt x="65" y="11"/>
                  </a:lnTo>
                  <a:lnTo>
                    <a:pt x="92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293514" y="6089920"/>
              <a:ext cx="111440" cy="125651"/>
            </a:xfrm>
            <a:custGeom>
              <a:avLst/>
              <a:gdLst>
                <a:gd name="T0" fmla="*/ 0 w 209"/>
                <a:gd name="T1" fmla="*/ 0 h 238"/>
                <a:gd name="T2" fmla="*/ 57 w 209"/>
                <a:gd name="T3" fmla="*/ 0 h 238"/>
                <a:gd name="T4" fmla="*/ 57 w 209"/>
                <a:gd name="T5" fmla="*/ 126 h 238"/>
                <a:gd name="T6" fmla="*/ 60 w 209"/>
                <a:gd name="T7" fmla="*/ 147 h 238"/>
                <a:gd name="T8" fmla="*/ 64 w 209"/>
                <a:gd name="T9" fmla="*/ 166 h 238"/>
                <a:gd name="T10" fmla="*/ 73 w 209"/>
                <a:gd name="T11" fmla="*/ 179 h 238"/>
                <a:gd name="T12" fmla="*/ 85 w 209"/>
                <a:gd name="T13" fmla="*/ 187 h 238"/>
                <a:gd name="T14" fmla="*/ 102 w 209"/>
                <a:gd name="T15" fmla="*/ 189 h 238"/>
                <a:gd name="T16" fmla="*/ 118 w 209"/>
                <a:gd name="T17" fmla="*/ 187 h 238"/>
                <a:gd name="T18" fmla="*/ 131 w 209"/>
                <a:gd name="T19" fmla="*/ 180 h 238"/>
                <a:gd name="T20" fmla="*/ 140 w 209"/>
                <a:gd name="T21" fmla="*/ 170 h 238"/>
                <a:gd name="T22" fmla="*/ 146 w 209"/>
                <a:gd name="T23" fmla="*/ 158 h 238"/>
                <a:gd name="T24" fmla="*/ 148 w 209"/>
                <a:gd name="T25" fmla="*/ 153 h 238"/>
                <a:gd name="T26" fmla="*/ 149 w 209"/>
                <a:gd name="T27" fmla="*/ 147 h 238"/>
                <a:gd name="T28" fmla="*/ 149 w 209"/>
                <a:gd name="T29" fmla="*/ 141 h 238"/>
                <a:gd name="T30" fmla="*/ 149 w 209"/>
                <a:gd name="T31" fmla="*/ 0 h 238"/>
                <a:gd name="T32" fmla="*/ 208 w 209"/>
                <a:gd name="T33" fmla="*/ 0 h 238"/>
                <a:gd name="T34" fmla="*/ 208 w 209"/>
                <a:gd name="T35" fmla="*/ 163 h 238"/>
                <a:gd name="T36" fmla="*/ 208 w 209"/>
                <a:gd name="T37" fmla="*/ 201 h 238"/>
                <a:gd name="T38" fmla="*/ 209 w 209"/>
                <a:gd name="T39" fmla="*/ 233 h 238"/>
                <a:gd name="T40" fmla="*/ 158 w 209"/>
                <a:gd name="T41" fmla="*/ 233 h 238"/>
                <a:gd name="T42" fmla="*/ 155 w 209"/>
                <a:gd name="T43" fmla="*/ 197 h 238"/>
                <a:gd name="T44" fmla="*/ 154 w 209"/>
                <a:gd name="T45" fmla="*/ 197 h 238"/>
                <a:gd name="T46" fmla="*/ 146 w 209"/>
                <a:gd name="T47" fmla="*/ 208 h 238"/>
                <a:gd name="T48" fmla="*/ 136 w 209"/>
                <a:gd name="T49" fmla="*/ 218 h 238"/>
                <a:gd name="T50" fmla="*/ 121 w 209"/>
                <a:gd name="T51" fmla="*/ 227 h 238"/>
                <a:gd name="T52" fmla="*/ 103 w 209"/>
                <a:gd name="T53" fmla="*/ 235 h 238"/>
                <a:gd name="T54" fmla="*/ 80 w 209"/>
                <a:gd name="T55" fmla="*/ 238 h 238"/>
                <a:gd name="T56" fmla="*/ 64 w 209"/>
                <a:gd name="T57" fmla="*/ 237 h 238"/>
                <a:gd name="T58" fmla="*/ 49 w 209"/>
                <a:gd name="T59" fmla="*/ 233 h 238"/>
                <a:gd name="T60" fmla="*/ 36 w 209"/>
                <a:gd name="T61" fmla="*/ 226 h 238"/>
                <a:gd name="T62" fmla="*/ 23 w 209"/>
                <a:gd name="T63" fmla="*/ 216 h 238"/>
                <a:gd name="T64" fmla="*/ 14 w 209"/>
                <a:gd name="T65" fmla="*/ 201 h 238"/>
                <a:gd name="T66" fmla="*/ 6 w 209"/>
                <a:gd name="T67" fmla="*/ 184 h 238"/>
                <a:gd name="T68" fmla="*/ 1 w 209"/>
                <a:gd name="T69" fmla="*/ 163 h 238"/>
                <a:gd name="T70" fmla="*/ 0 w 209"/>
                <a:gd name="T71" fmla="*/ 137 h 238"/>
                <a:gd name="T72" fmla="*/ 0 w 209"/>
                <a:gd name="T7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9" h="238">
                  <a:moveTo>
                    <a:pt x="0" y="0"/>
                  </a:moveTo>
                  <a:lnTo>
                    <a:pt x="57" y="0"/>
                  </a:lnTo>
                  <a:lnTo>
                    <a:pt x="57" y="126"/>
                  </a:lnTo>
                  <a:lnTo>
                    <a:pt x="60" y="147"/>
                  </a:lnTo>
                  <a:lnTo>
                    <a:pt x="64" y="166"/>
                  </a:lnTo>
                  <a:lnTo>
                    <a:pt x="73" y="179"/>
                  </a:lnTo>
                  <a:lnTo>
                    <a:pt x="85" y="187"/>
                  </a:lnTo>
                  <a:lnTo>
                    <a:pt x="102" y="189"/>
                  </a:lnTo>
                  <a:lnTo>
                    <a:pt x="118" y="187"/>
                  </a:lnTo>
                  <a:lnTo>
                    <a:pt x="131" y="180"/>
                  </a:lnTo>
                  <a:lnTo>
                    <a:pt x="140" y="170"/>
                  </a:lnTo>
                  <a:lnTo>
                    <a:pt x="146" y="158"/>
                  </a:lnTo>
                  <a:lnTo>
                    <a:pt x="148" y="153"/>
                  </a:lnTo>
                  <a:lnTo>
                    <a:pt x="149" y="147"/>
                  </a:lnTo>
                  <a:lnTo>
                    <a:pt x="149" y="141"/>
                  </a:lnTo>
                  <a:lnTo>
                    <a:pt x="149" y="0"/>
                  </a:lnTo>
                  <a:lnTo>
                    <a:pt x="208" y="0"/>
                  </a:lnTo>
                  <a:lnTo>
                    <a:pt x="208" y="163"/>
                  </a:lnTo>
                  <a:lnTo>
                    <a:pt x="208" y="201"/>
                  </a:lnTo>
                  <a:lnTo>
                    <a:pt x="209" y="233"/>
                  </a:lnTo>
                  <a:lnTo>
                    <a:pt x="158" y="233"/>
                  </a:lnTo>
                  <a:lnTo>
                    <a:pt x="155" y="197"/>
                  </a:lnTo>
                  <a:lnTo>
                    <a:pt x="154" y="197"/>
                  </a:lnTo>
                  <a:lnTo>
                    <a:pt x="146" y="208"/>
                  </a:lnTo>
                  <a:lnTo>
                    <a:pt x="136" y="218"/>
                  </a:lnTo>
                  <a:lnTo>
                    <a:pt x="121" y="227"/>
                  </a:lnTo>
                  <a:lnTo>
                    <a:pt x="103" y="235"/>
                  </a:lnTo>
                  <a:lnTo>
                    <a:pt x="80" y="238"/>
                  </a:lnTo>
                  <a:lnTo>
                    <a:pt x="64" y="237"/>
                  </a:lnTo>
                  <a:lnTo>
                    <a:pt x="49" y="233"/>
                  </a:lnTo>
                  <a:lnTo>
                    <a:pt x="36" y="226"/>
                  </a:lnTo>
                  <a:lnTo>
                    <a:pt x="23" y="216"/>
                  </a:lnTo>
                  <a:lnTo>
                    <a:pt x="14" y="201"/>
                  </a:lnTo>
                  <a:lnTo>
                    <a:pt x="6" y="184"/>
                  </a:lnTo>
                  <a:lnTo>
                    <a:pt x="1" y="163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436092" y="6086739"/>
              <a:ext cx="70469" cy="125651"/>
            </a:xfrm>
            <a:custGeom>
              <a:avLst/>
              <a:gdLst>
                <a:gd name="T0" fmla="*/ 118 w 131"/>
                <a:gd name="T1" fmla="*/ 0 h 238"/>
                <a:gd name="T2" fmla="*/ 123 w 131"/>
                <a:gd name="T3" fmla="*/ 0 h 238"/>
                <a:gd name="T4" fmla="*/ 127 w 131"/>
                <a:gd name="T5" fmla="*/ 0 h 238"/>
                <a:gd name="T6" fmla="*/ 131 w 131"/>
                <a:gd name="T7" fmla="*/ 2 h 238"/>
                <a:gd name="T8" fmla="*/ 131 w 131"/>
                <a:gd name="T9" fmla="*/ 57 h 238"/>
                <a:gd name="T10" fmla="*/ 126 w 131"/>
                <a:gd name="T11" fmla="*/ 55 h 238"/>
                <a:gd name="T12" fmla="*/ 121 w 131"/>
                <a:gd name="T13" fmla="*/ 55 h 238"/>
                <a:gd name="T14" fmla="*/ 114 w 131"/>
                <a:gd name="T15" fmla="*/ 55 h 238"/>
                <a:gd name="T16" fmla="*/ 95 w 131"/>
                <a:gd name="T17" fmla="*/ 58 h 238"/>
                <a:gd name="T18" fmla="*/ 80 w 131"/>
                <a:gd name="T19" fmla="*/ 67 h 238"/>
                <a:gd name="T20" fmla="*/ 68 w 131"/>
                <a:gd name="T21" fmla="*/ 80 h 238"/>
                <a:gd name="T22" fmla="*/ 62 w 131"/>
                <a:gd name="T23" fmla="*/ 99 h 238"/>
                <a:gd name="T24" fmla="*/ 61 w 131"/>
                <a:gd name="T25" fmla="*/ 108 h 238"/>
                <a:gd name="T26" fmla="*/ 61 w 131"/>
                <a:gd name="T27" fmla="*/ 117 h 238"/>
                <a:gd name="T28" fmla="*/ 61 w 131"/>
                <a:gd name="T29" fmla="*/ 238 h 238"/>
                <a:gd name="T30" fmla="*/ 2 w 131"/>
                <a:gd name="T31" fmla="*/ 238 h 238"/>
                <a:gd name="T32" fmla="*/ 2 w 131"/>
                <a:gd name="T33" fmla="*/ 80 h 238"/>
                <a:gd name="T34" fmla="*/ 2 w 131"/>
                <a:gd name="T35" fmla="*/ 51 h 238"/>
                <a:gd name="T36" fmla="*/ 2 w 131"/>
                <a:gd name="T37" fmla="*/ 26 h 238"/>
                <a:gd name="T38" fmla="*/ 0 w 131"/>
                <a:gd name="T39" fmla="*/ 5 h 238"/>
                <a:gd name="T40" fmla="*/ 50 w 131"/>
                <a:gd name="T41" fmla="*/ 5 h 238"/>
                <a:gd name="T42" fmla="*/ 53 w 131"/>
                <a:gd name="T43" fmla="*/ 49 h 238"/>
                <a:gd name="T44" fmla="*/ 54 w 131"/>
                <a:gd name="T45" fmla="*/ 49 h 238"/>
                <a:gd name="T46" fmla="*/ 63 w 131"/>
                <a:gd name="T47" fmla="*/ 32 h 238"/>
                <a:gd name="T48" fmla="*/ 74 w 131"/>
                <a:gd name="T49" fmla="*/ 17 h 238"/>
                <a:gd name="T50" fmla="*/ 88 w 131"/>
                <a:gd name="T51" fmla="*/ 8 h 238"/>
                <a:gd name="T52" fmla="*/ 102 w 131"/>
                <a:gd name="T53" fmla="*/ 2 h 238"/>
                <a:gd name="T54" fmla="*/ 118 w 131"/>
                <a:gd name="T5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1" h="238">
                  <a:moveTo>
                    <a:pt x="118" y="0"/>
                  </a:moveTo>
                  <a:lnTo>
                    <a:pt x="123" y="0"/>
                  </a:lnTo>
                  <a:lnTo>
                    <a:pt x="127" y="0"/>
                  </a:lnTo>
                  <a:lnTo>
                    <a:pt x="131" y="2"/>
                  </a:lnTo>
                  <a:lnTo>
                    <a:pt x="131" y="57"/>
                  </a:lnTo>
                  <a:lnTo>
                    <a:pt x="126" y="55"/>
                  </a:lnTo>
                  <a:lnTo>
                    <a:pt x="121" y="55"/>
                  </a:lnTo>
                  <a:lnTo>
                    <a:pt x="114" y="55"/>
                  </a:lnTo>
                  <a:lnTo>
                    <a:pt x="95" y="58"/>
                  </a:lnTo>
                  <a:lnTo>
                    <a:pt x="80" y="67"/>
                  </a:lnTo>
                  <a:lnTo>
                    <a:pt x="68" y="80"/>
                  </a:lnTo>
                  <a:lnTo>
                    <a:pt x="62" y="99"/>
                  </a:lnTo>
                  <a:lnTo>
                    <a:pt x="61" y="108"/>
                  </a:lnTo>
                  <a:lnTo>
                    <a:pt x="61" y="117"/>
                  </a:lnTo>
                  <a:lnTo>
                    <a:pt x="61" y="238"/>
                  </a:lnTo>
                  <a:lnTo>
                    <a:pt x="2" y="238"/>
                  </a:lnTo>
                  <a:lnTo>
                    <a:pt x="2" y="80"/>
                  </a:lnTo>
                  <a:lnTo>
                    <a:pt x="2" y="51"/>
                  </a:lnTo>
                  <a:lnTo>
                    <a:pt x="2" y="26"/>
                  </a:lnTo>
                  <a:lnTo>
                    <a:pt x="0" y="5"/>
                  </a:lnTo>
                  <a:lnTo>
                    <a:pt x="50" y="5"/>
                  </a:lnTo>
                  <a:lnTo>
                    <a:pt x="53" y="49"/>
                  </a:lnTo>
                  <a:lnTo>
                    <a:pt x="54" y="49"/>
                  </a:lnTo>
                  <a:lnTo>
                    <a:pt x="63" y="32"/>
                  </a:lnTo>
                  <a:lnTo>
                    <a:pt x="74" y="17"/>
                  </a:lnTo>
                  <a:lnTo>
                    <a:pt x="88" y="8"/>
                  </a:lnTo>
                  <a:lnTo>
                    <a:pt x="102" y="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861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Sexuality and Cancer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362" y="2971800"/>
            <a:ext cx="6400800" cy="1828800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dirty="0" smtClean="0">
                <a:solidFill>
                  <a:schemeClr val="tx1"/>
                </a:solidFill>
              </a:rPr>
              <a:t>Windsor Regional Cancer Program</a:t>
            </a:r>
          </a:p>
          <a:p>
            <a:r>
              <a:rPr lang="en-US" sz="11200" b="1" dirty="0" smtClean="0">
                <a:solidFill>
                  <a:schemeClr val="tx1"/>
                </a:solidFill>
              </a:rPr>
              <a:t>Joyce M. McManus</a:t>
            </a:r>
          </a:p>
          <a:p>
            <a:r>
              <a:rPr lang="en-US" sz="11200" b="1" dirty="0">
                <a:solidFill>
                  <a:schemeClr val="tx1"/>
                </a:solidFill>
              </a:rPr>
              <a:t>BA, </a:t>
            </a:r>
            <a:r>
              <a:rPr lang="en-US" sz="11200" b="1" dirty="0" err="1" smtClean="0">
                <a:solidFill>
                  <a:schemeClr val="tx1"/>
                </a:solidFill>
              </a:rPr>
              <a:t>M.Div</a:t>
            </a:r>
            <a:r>
              <a:rPr lang="en-US" sz="11200" b="1" dirty="0">
                <a:solidFill>
                  <a:schemeClr val="tx1"/>
                </a:solidFill>
              </a:rPr>
              <a:t>, BSW, </a:t>
            </a:r>
            <a:r>
              <a:rPr lang="en-US" sz="11200" b="1" dirty="0" smtClean="0">
                <a:solidFill>
                  <a:schemeClr val="tx1"/>
                </a:solidFill>
              </a:rPr>
              <a:t>RSW</a:t>
            </a:r>
          </a:p>
          <a:p>
            <a:endParaRPr lang="en-US" sz="3500" b="1" dirty="0">
              <a:solidFill>
                <a:schemeClr val="tx1"/>
              </a:solidFill>
            </a:endParaRPr>
          </a:p>
          <a:p>
            <a:r>
              <a:rPr lang="en-US" sz="9600" b="1" i="1" dirty="0" smtClean="0">
                <a:solidFill>
                  <a:schemeClr val="tx1"/>
                </a:solidFill>
              </a:rPr>
              <a:t>2016</a:t>
            </a:r>
            <a:endParaRPr lang="en-CA" sz="9600" b="1" i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4 </a:t>
            </a:r>
            <a:r>
              <a:rPr lang="en-US" b="1" dirty="0" smtClean="0"/>
              <a:t>types of intimacy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3. </a:t>
            </a:r>
            <a:r>
              <a:rPr lang="en-US" sz="3600" b="1" dirty="0" smtClean="0"/>
              <a:t>Experiential</a:t>
            </a:r>
            <a:r>
              <a:rPr lang="en-US" sz="3600" dirty="0"/>
              <a:t>: </a:t>
            </a:r>
            <a:r>
              <a:rPr lang="en-US" dirty="0" smtClean="0"/>
              <a:t>is the sharing </a:t>
            </a:r>
            <a:r>
              <a:rPr lang="en-US" dirty="0"/>
              <a:t>of mutual activities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4. </a:t>
            </a:r>
            <a:r>
              <a:rPr lang="en-US" sz="3600" b="1" dirty="0" smtClean="0"/>
              <a:t>Physical</a:t>
            </a:r>
            <a:r>
              <a:rPr lang="en-US" sz="3600" dirty="0"/>
              <a:t>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touching, holding, hugging, kissing, rubbing a </a:t>
            </a:r>
            <a:r>
              <a:rPr lang="en-US" dirty="0" smtClean="0"/>
              <a:t>back and </a:t>
            </a:r>
            <a:r>
              <a:rPr lang="en-US" dirty="0"/>
              <a:t>sexual activity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1" t="5662" r="5326" b="8364"/>
          <a:stretch/>
        </p:blipFill>
        <p:spPr>
          <a:xfrm>
            <a:off x="366473" y="533400"/>
            <a:ext cx="8376649" cy="54864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4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48"/>
          <a:stretch/>
        </p:blipFill>
        <p:spPr>
          <a:xfrm>
            <a:off x="1066800" y="304800"/>
            <a:ext cx="7515724" cy="61722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6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Sexual response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Excitement, plateau, orgasm, resolution </a:t>
            </a:r>
            <a:r>
              <a:rPr lang="en-US" sz="2000" dirty="0"/>
              <a:t>(Masters and Johnson, 1970’s)</a:t>
            </a:r>
          </a:p>
          <a:p>
            <a:r>
              <a:rPr lang="en-US" b="1" dirty="0" smtClean="0"/>
              <a:t>Desire</a:t>
            </a:r>
            <a:r>
              <a:rPr lang="en-US" b="1" dirty="0"/>
              <a:t>, excitement, orgasm </a:t>
            </a:r>
            <a:r>
              <a:rPr lang="en-US" sz="2000" dirty="0"/>
              <a:t>(Helen Singer Kaplan)</a:t>
            </a:r>
          </a:p>
          <a:p>
            <a:r>
              <a:rPr lang="en-US" b="1" dirty="0" smtClean="0"/>
              <a:t>Female </a:t>
            </a:r>
            <a:r>
              <a:rPr lang="en-US" b="1" dirty="0"/>
              <a:t>response cycle </a:t>
            </a:r>
            <a:r>
              <a:rPr lang="en-US" dirty="0"/>
              <a:t>focuses on thoughts and feelings and then sexual arousal </a:t>
            </a:r>
            <a:r>
              <a:rPr lang="en-US" dirty="0" smtClean="0"/>
              <a:t>happens. Sexual </a:t>
            </a:r>
            <a:r>
              <a:rPr lang="en-US" dirty="0"/>
              <a:t>satisfaction can be an orgasm or seeing one’s partner enjoying the experience </a:t>
            </a:r>
            <a:r>
              <a:rPr lang="en-US" sz="2000" dirty="0"/>
              <a:t>(Rosemary </a:t>
            </a:r>
            <a:r>
              <a:rPr lang="en-US" sz="2000" dirty="0" err="1"/>
              <a:t>Basson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87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Disease site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disease site has its own unique issues related to diagnosis, surgery, chemotherapy or radiation treatments</a:t>
            </a:r>
          </a:p>
          <a:p>
            <a:r>
              <a:rPr lang="en-US" b="1" dirty="0"/>
              <a:t>One </a:t>
            </a:r>
            <a:r>
              <a:rPr lang="en-US" b="1" dirty="0" smtClean="0"/>
              <a:t>common fact</a:t>
            </a:r>
            <a:r>
              <a:rPr lang="en-US" dirty="0" smtClean="0"/>
              <a:t>: </a:t>
            </a:r>
            <a:r>
              <a:rPr lang="en-US" dirty="0"/>
              <a:t>there will be a change in sexual </a:t>
            </a:r>
            <a:r>
              <a:rPr lang="en-US" dirty="0" smtClean="0"/>
              <a:t>function.  This can show itself </a:t>
            </a:r>
            <a:r>
              <a:rPr lang="en-US" dirty="0"/>
              <a:t>in physical or emotional </a:t>
            </a:r>
            <a:r>
              <a:rPr lang="en-US" dirty="0" smtClean="0"/>
              <a:t>changes, </a:t>
            </a:r>
            <a:r>
              <a:rPr lang="en-US" dirty="0"/>
              <a:t>or both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Physical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smtClean="0"/>
              <a:t>Body </a:t>
            </a:r>
            <a:r>
              <a:rPr lang="en-US" dirty="0"/>
              <a:t>image changes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smtClean="0"/>
              <a:t>Bowel or urinary problems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Decreased sexual </a:t>
            </a:r>
            <a:r>
              <a:rPr lang="en-US" dirty="0" smtClean="0"/>
              <a:t>desire or libido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Fatigue</a:t>
            </a:r>
          </a:p>
          <a:p>
            <a:pPr marL="0" indent="0">
              <a:buNone/>
            </a:pPr>
            <a:r>
              <a:rPr lang="en-US" dirty="0"/>
              <a:t>5. Infertility </a:t>
            </a:r>
          </a:p>
          <a:p>
            <a:pPr marL="0" indent="0">
              <a:buNone/>
            </a:pPr>
            <a:r>
              <a:rPr lang="en-US" dirty="0"/>
              <a:t>6. Orgasmic changes and erectile dysfunction        </a:t>
            </a:r>
          </a:p>
          <a:p>
            <a:pPr marL="0" indent="0">
              <a:buNone/>
            </a:pPr>
            <a:r>
              <a:rPr lang="en-US" dirty="0"/>
              <a:t>7. Pain </a:t>
            </a:r>
          </a:p>
        </p:txBody>
      </p:sp>
    </p:spTree>
    <p:extLst>
      <p:ext uri="{BB962C8B-B14F-4D97-AF65-F5344CB8AC3E}">
        <p14:creationId xmlns:p14="http://schemas.microsoft.com/office/powerpoint/2010/main" val="22624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1. </a:t>
            </a:r>
            <a:r>
              <a:rPr lang="en-US" b="1" dirty="0" smtClean="0"/>
              <a:t>Body image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 of body part through surgery</a:t>
            </a:r>
          </a:p>
          <a:p>
            <a:r>
              <a:rPr lang="en-US" dirty="0"/>
              <a:t>Decreased self-esteem</a:t>
            </a:r>
          </a:p>
          <a:p>
            <a:r>
              <a:rPr lang="en-US" dirty="0"/>
              <a:t>Weight loss or gain</a:t>
            </a:r>
          </a:p>
          <a:p>
            <a:r>
              <a:rPr lang="en-US" dirty="0"/>
              <a:t>Changes in bodily functions: removal of ovaries, testicle, ostomies, menopause</a:t>
            </a:r>
            <a:endParaRPr lang="en-CA" dirty="0"/>
          </a:p>
          <a:p>
            <a:r>
              <a:rPr lang="en-US" dirty="0"/>
              <a:t>Infertility issues</a:t>
            </a:r>
          </a:p>
          <a:p>
            <a:r>
              <a:rPr lang="en-US" dirty="0"/>
              <a:t>Who am I now that I have this cancer diagnosis? Am I a sexual person anymore?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2. </a:t>
            </a:r>
            <a:r>
              <a:rPr lang="en-US" b="1" dirty="0" smtClean="0"/>
              <a:t>Bowel/Urinary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Bowel or bladder incontinence</a:t>
            </a:r>
          </a:p>
          <a:p>
            <a:r>
              <a:rPr lang="en-US" dirty="0"/>
              <a:t>Catheters, nephrostomy tubes, drains</a:t>
            </a:r>
          </a:p>
          <a:p>
            <a:r>
              <a:rPr lang="en-US" dirty="0"/>
              <a:t>Colostomy, ileostomy, </a:t>
            </a:r>
            <a:r>
              <a:rPr lang="en-US" dirty="0" err="1" smtClean="0"/>
              <a:t>urostomy</a:t>
            </a:r>
            <a:endParaRPr lang="en-US" dirty="0"/>
          </a:p>
          <a:p>
            <a:r>
              <a:rPr lang="en-US" dirty="0"/>
              <a:t>Diarrhea, constipation</a:t>
            </a:r>
          </a:p>
          <a:p>
            <a:r>
              <a:rPr lang="en-US" dirty="0" err="1" smtClean="0"/>
              <a:t>Odours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3. </a:t>
            </a:r>
            <a:r>
              <a:rPr lang="en-US" b="1" dirty="0" smtClean="0"/>
              <a:t>Decreased sexual desire/libido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Chemotherapy</a:t>
            </a:r>
            <a:r>
              <a:rPr lang="en-US" dirty="0"/>
              <a:t>, radiation therapy, surgery, hormonal </a:t>
            </a:r>
            <a:r>
              <a:rPr lang="en-US" dirty="0" smtClean="0"/>
              <a:t>treatments, medications</a:t>
            </a:r>
            <a:endParaRPr lang="en-US" dirty="0"/>
          </a:p>
          <a:p>
            <a:r>
              <a:rPr lang="en-US" dirty="0" smtClean="0"/>
              <a:t>Fatigue</a:t>
            </a:r>
            <a:endParaRPr lang="en-US" dirty="0"/>
          </a:p>
          <a:p>
            <a:r>
              <a:rPr lang="en-US" dirty="0" smtClean="0"/>
              <a:t>Pain</a:t>
            </a:r>
          </a:p>
          <a:p>
            <a:r>
              <a:rPr lang="en-US" dirty="0" smtClean="0"/>
              <a:t>Nausea/vomiting</a:t>
            </a:r>
            <a:endParaRPr lang="en-US" dirty="0"/>
          </a:p>
          <a:p>
            <a:r>
              <a:rPr lang="en-US" dirty="0" smtClean="0"/>
              <a:t>Other medications: antidepressants</a:t>
            </a:r>
            <a:r>
              <a:rPr lang="en-US" dirty="0"/>
              <a:t>, blood pressure medications, pain medications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3. </a:t>
            </a:r>
            <a:r>
              <a:rPr lang="en-US" b="1" dirty="0" smtClean="0"/>
              <a:t>Decreased sexual desire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Depression, anxiety, </a:t>
            </a:r>
            <a:r>
              <a:rPr lang="en-US" dirty="0" smtClean="0"/>
              <a:t>stress</a:t>
            </a:r>
          </a:p>
          <a:p>
            <a:r>
              <a:rPr lang="en-US" dirty="0"/>
              <a:t>Body image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Infertility issues</a:t>
            </a:r>
          </a:p>
          <a:p>
            <a:r>
              <a:rPr lang="en-US" dirty="0"/>
              <a:t>Fear of restarting sexual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Relationship </a:t>
            </a:r>
            <a:r>
              <a:rPr lang="en-US" dirty="0"/>
              <a:t>changes/conflicts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Today’s session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Discuss intimacy, sexuality and the factors that impact them</a:t>
            </a:r>
            <a:endParaRPr lang="en-US" dirty="0"/>
          </a:p>
          <a:p>
            <a:r>
              <a:rPr lang="en-US" dirty="0" smtClean="0"/>
              <a:t>Talk about how cancer treatment can impact sexual function</a:t>
            </a:r>
            <a:endParaRPr lang="en-US" dirty="0"/>
          </a:p>
          <a:p>
            <a:r>
              <a:rPr lang="en-US" dirty="0" smtClean="0"/>
              <a:t>Identify things you can do to help and where you can find support 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4. </a:t>
            </a:r>
            <a:r>
              <a:rPr lang="en-US" b="1" dirty="0" smtClean="0"/>
              <a:t>Fatigue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Depression</a:t>
            </a:r>
          </a:p>
          <a:p>
            <a:r>
              <a:rPr lang="en-US" dirty="0"/>
              <a:t>Changes in lifestyle</a:t>
            </a:r>
          </a:p>
          <a:p>
            <a:r>
              <a:rPr lang="en-US" dirty="0"/>
              <a:t>Medication side </a:t>
            </a:r>
            <a:r>
              <a:rPr lang="en-US" dirty="0" smtClean="0"/>
              <a:t>effects, pain</a:t>
            </a:r>
            <a:r>
              <a:rPr lang="en-US" dirty="0"/>
              <a:t>, </a:t>
            </a:r>
            <a:r>
              <a:rPr lang="en-US" dirty="0" smtClean="0"/>
              <a:t>anti-nausea</a:t>
            </a:r>
            <a:r>
              <a:rPr lang="en-US" dirty="0"/>
              <a:t>, psychiatric drugs</a:t>
            </a:r>
          </a:p>
          <a:p>
            <a:r>
              <a:rPr lang="en-US" dirty="0"/>
              <a:t>Stress: financial, relationship issues, disability</a:t>
            </a:r>
          </a:p>
          <a:p>
            <a:r>
              <a:rPr lang="en-US" dirty="0"/>
              <a:t>Surgery, chemo and radiation therapies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5. Infertility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Banking of sperm or ova</a:t>
            </a:r>
          </a:p>
          <a:p>
            <a:r>
              <a:rPr lang="en-US" dirty="0"/>
              <a:t>Decreased sex hormones 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ormonal </a:t>
            </a:r>
            <a:r>
              <a:rPr lang="en-US" dirty="0"/>
              <a:t>therapies</a:t>
            </a:r>
          </a:p>
          <a:p>
            <a:r>
              <a:rPr lang="en-US" dirty="0"/>
              <a:t>Inability to have a child, short term or long term</a:t>
            </a:r>
          </a:p>
          <a:p>
            <a:r>
              <a:rPr lang="en-US" dirty="0"/>
              <a:t>Changes in how one perceives gender role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6. Orgasmic changes -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4038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Vaginal dryness</a:t>
            </a:r>
            <a:endParaRPr lang="en-US" sz="3200" dirty="0"/>
          </a:p>
          <a:p>
            <a:r>
              <a:rPr lang="en-US" sz="3200" dirty="0" smtClean="0"/>
              <a:t>Vulva irritation</a:t>
            </a:r>
            <a:endParaRPr lang="en-US" sz="3200" dirty="0"/>
          </a:p>
          <a:p>
            <a:r>
              <a:rPr lang="en-US" sz="3200" dirty="0" smtClean="0"/>
              <a:t>Painful intercourse</a:t>
            </a:r>
            <a:endParaRPr lang="en-US" sz="3200" dirty="0"/>
          </a:p>
          <a:p>
            <a:r>
              <a:rPr lang="en-US" sz="3200" dirty="0" smtClean="0"/>
              <a:t>Lack of desire</a:t>
            </a:r>
          </a:p>
          <a:p>
            <a:r>
              <a:rPr lang="en-US" sz="3200" dirty="0" smtClean="0"/>
              <a:t>Decreased arousal</a:t>
            </a:r>
          </a:p>
          <a:p>
            <a:r>
              <a:rPr lang="en-US" sz="3200" dirty="0" smtClean="0"/>
              <a:t>Injury to pelvic nerves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4038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Decreased clitoral sensitivity</a:t>
            </a:r>
          </a:p>
          <a:p>
            <a:r>
              <a:rPr lang="en-US" sz="3200" dirty="0" smtClean="0"/>
              <a:t>Decreased elasticity of the vagina</a:t>
            </a:r>
          </a:p>
          <a:p>
            <a:r>
              <a:rPr lang="en-US" sz="3200" dirty="0" smtClean="0"/>
              <a:t>Increased sensitivity to touch</a:t>
            </a:r>
          </a:p>
          <a:p>
            <a:r>
              <a:rPr lang="en-US" sz="3200" dirty="0" smtClean="0"/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2934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6. </a:t>
            </a:r>
            <a:r>
              <a:rPr lang="en-US" b="1" dirty="0" smtClean="0"/>
              <a:t>Orgasmic changes - 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Erectile dysfunction</a:t>
            </a:r>
          </a:p>
          <a:p>
            <a:r>
              <a:rPr lang="en-US" dirty="0" smtClean="0"/>
              <a:t>Retrograde ejaculation</a:t>
            </a:r>
          </a:p>
          <a:p>
            <a:r>
              <a:rPr lang="en-US" dirty="0" smtClean="0"/>
              <a:t>Injury </a:t>
            </a:r>
            <a:r>
              <a:rPr lang="en-US" dirty="0"/>
              <a:t>to pelvic </a:t>
            </a:r>
            <a:r>
              <a:rPr lang="en-US" dirty="0" smtClean="0"/>
              <a:t>nerves</a:t>
            </a:r>
          </a:p>
          <a:p>
            <a:r>
              <a:rPr lang="en-US" dirty="0" smtClean="0"/>
              <a:t>Depression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6. </a:t>
            </a:r>
            <a:r>
              <a:rPr lang="en-US" b="1" dirty="0" smtClean="0"/>
              <a:t>Orgasmic changes - both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Disruption </a:t>
            </a:r>
            <a:r>
              <a:rPr lang="en-US" dirty="0"/>
              <a:t>of the sexual response cycle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7. </a:t>
            </a:r>
            <a:r>
              <a:rPr lang="en-US" b="1" dirty="0" smtClean="0"/>
              <a:t>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pain issues</a:t>
            </a:r>
          </a:p>
          <a:p>
            <a:r>
              <a:rPr lang="en-US" dirty="0"/>
              <a:t>Painful intercourse</a:t>
            </a:r>
          </a:p>
          <a:p>
            <a:r>
              <a:rPr lang="en-US" dirty="0"/>
              <a:t>Side effects of pain medications decrease sexual response cycle</a:t>
            </a:r>
          </a:p>
          <a:p>
            <a:r>
              <a:rPr lang="en-US" dirty="0"/>
              <a:t>Skin sensitivity may </a:t>
            </a:r>
            <a:r>
              <a:rPr lang="en-US" dirty="0" smtClean="0"/>
              <a:t>increase or decrease, </a:t>
            </a:r>
            <a:r>
              <a:rPr lang="en-US" dirty="0"/>
              <a:t>causing </a:t>
            </a:r>
            <a:r>
              <a:rPr lang="en-US" dirty="0" smtClean="0"/>
              <a:t>discomfort - </a:t>
            </a:r>
            <a:r>
              <a:rPr lang="en-US" dirty="0"/>
              <a:t>so arousal does not happen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b="1" dirty="0" smtClean="0"/>
              <a:t>What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Sexuality and sexual functioning are an important part of your Quality of Life</a:t>
            </a:r>
          </a:p>
          <a:p>
            <a:r>
              <a:rPr lang="en-CA" dirty="0"/>
              <a:t>You have the right to talk with your health care team about your sexual concerns</a:t>
            </a:r>
          </a:p>
          <a:p>
            <a:r>
              <a:rPr lang="en-CA" dirty="0" smtClean="0"/>
              <a:t>Professional </a:t>
            </a:r>
            <a:r>
              <a:rPr lang="en-CA" dirty="0"/>
              <a:t>help </a:t>
            </a:r>
            <a:r>
              <a:rPr lang="en-CA" dirty="0" smtClean="0"/>
              <a:t>is available</a:t>
            </a:r>
            <a:r>
              <a:rPr lang="en-CA" dirty="0"/>
              <a:t>: oncologists, nurses, social </a:t>
            </a:r>
            <a:r>
              <a:rPr lang="en-CA" dirty="0" smtClean="0"/>
              <a:t>workers, urologists and gynecologists</a:t>
            </a:r>
            <a:r>
              <a:rPr lang="en-CA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Treating sexual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indent="-396875">
              <a:buNone/>
            </a:pPr>
            <a:r>
              <a:rPr lang="en-US" dirty="0"/>
              <a:t>1. Educate yourself on changes in sexual functioning: Canadian Cancer Society pamphlets, </a:t>
            </a:r>
            <a:r>
              <a:rPr lang="en-US" b="1" i="1" dirty="0"/>
              <a:t>Sexuality and Cancer </a:t>
            </a:r>
            <a:r>
              <a:rPr lang="en-US" dirty="0"/>
              <a:t>booklet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396875" indent="-396875">
              <a:buNone/>
            </a:pPr>
            <a:r>
              <a:rPr lang="en-US" dirty="0"/>
              <a:t>2. Speak to your </a:t>
            </a:r>
            <a:r>
              <a:rPr lang="en-US" dirty="0" smtClean="0"/>
              <a:t>care </a:t>
            </a:r>
            <a:r>
              <a:rPr lang="en-US" dirty="0"/>
              <a:t>team about concerns and changes in your sexual functioning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Treating sexual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6875" indent="-396875">
              <a:buNone/>
            </a:pPr>
            <a:r>
              <a:rPr lang="en-US" dirty="0"/>
              <a:t>3. Talk to your partner about your feelings of loss, </a:t>
            </a:r>
            <a:r>
              <a:rPr lang="en-US" dirty="0" smtClean="0"/>
              <a:t>fear and </a:t>
            </a:r>
            <a:r>
              <a:rPr lang="en-US" dirty="0"/>
              <a:t>changes in your relationship since the cancer </a:t>
            </a:r>
            <a:r>
              <a:rPr lang="en-US" dirty="0" smtClean="0"/>
              <a:t>diagnosis</a:t>
            </a:r>
            <a:br>
              <a:rPr lang="en-US" dirty="0" smtClean="0"/>
            </a:br>
            <a:endParaRPr lang="en-US" dirty="0"/>
          </a:p>
          <a:p>
            <a:pPr marL="396875" indent="-396875">
              <a:buNone/>
            </a:pPr>
            <a:r>
              <a:rPr lang="en-US" dirty="0"/>
              <a:t>4. Get counselling as an individual or with your partner for emotional </a:t>
            </a:r>
            <a:r>
              <a:rPr lang="en-US" dirty="0" smtClean="0"/>
              <a:t>concerns</a:t>
            </a:r>
            <a:br>
              <a:rPr lang="en-US" dirty="0" smtClean="0"/>
            </a:br>
            <a:endParaRPr lang="en-US" dirty="0"/>
          </a:p>
          <a:p>
            <a:pPr marL="396875" indent="-396875">
              <a:buNone/>
            </a:pPr>
            <a:r>
              <a:rPr lang="en-US" dirty="0"/>
              <a:t>5. Learn new ways to communicate </a:t>
            </a:r>
            <a:r>
              <a:rPr lang="en-US" dirty="0" smtClean="0"/>
              <a:t>sexually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your partner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New ways to 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 </a:t>
            </a:r>
            <a:r>
              <a:rPr lang="en-US" dirty="0" smtClean="0"/>
              <a:t>fear of sex: </a:t>
            </a:r>
            <a:r>
              <a:rPr lang="en-US" dirty="0"/>
              <a:t>enjoy non-sexual </a:t>
            </a:r>
            <a:r>
              <a:rPr lang="en-US" dirty="0" smtClean="0"/>
              <a:t>touch like cuddling</a:t>
            </a:r>
            <a:r>
              <a:rPr lang="en-US" dirty="0"/>
              <a:t>, hand-holding, kissing, </a:t>
            </a:r>
            <a:r>
              <a:rPr lang="en-US" dirty="0" smtClean="0"/>
              <a:t>embracing</a:t>
            </a:r>
            <a:endParaRPr lang="en-US" dirty="0"/>
          </a:p>
          <a:p>
            <a:r>
              <a:rPr lang="en-US" dirty="0"/>
              <a:t>Start sensual </a:t>
            </a:r>
            <a:r>
              <a:rPr lang="en-US" dirty="0" smtClean="0"/>
              <a:t>touch </a:t>
            </a:r>
            <a:r>
              <a:rPr lang="en-US" dirty="0"/>
              <a:t>and desire/excitement will follow</a:t>
            </a:r>
          </a:p>
          <a:p>
            <a:r>
              <a:rPr lang="en-US" dirty="0"/>
              <a:t>Follow your </a:t>
            </a:r>
            <a:r>
              <a:rPr lang="en-US" dirty="0" smtClean="0"/>
              <a:t>post-treatment care: use </a:t>
            </a:r>
            <a:r>
              <a:rPr lang="en-US" dirty="0"/>
              <a:t>of dilators, pelvic floor exercises, </a:t>
            </a:r>
            <a:r>
              <a:rPr lang="en-US" dirty="0" smtClean="0"/>
              <a:t>medications </a:t>
            </a:r>
            <a:endParaRPr lang="en-US" dirty="0"/>
          </a:p>
          <a:p>
            <a:r>
              <a:rPr lang="en-US" dirty="0"/>
              <a:t>Learn new </a:t>
            </a:r>
            <a:r>
              <a:rPr lang="en-US" dirty="0" smtClean="0"/>
              <a:t>techniques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Outline 7 sexual </a:t>
            </a:r>
            <a:r>
              <a:rPr lang="en-US" dirty="0"/>
              <a:t>health challenges </a:t>
            </a:r>
            <a:r>
              <a:rPr lang="en-US" dirty="0" smtClean="0"/>
              <a:t>patients with cancer </a:t>
            </a:r>
            <a:r>
              <a:rPr lang="en-US" dirty="0"/>
              <a:t>(and their partners</a:t>
            </a:r>
            <a:r>
              <a:rPr lang="en-US" dirty="0" smtClean="0"/>
              <a:t>) face</a:t>
            </a:r>
            <a:endParaRPr lang="en-US" dirty="0"/>
          </a:p>
          <a:p>
            <a:r>
              <a:rPr lang="en-US" dirty="0" smtClean="0"/>
              <a:t>Identify and use at least 3 </a:t>
            </a:r>
            <a:r>
              <a:rPr lang="en-US" dirty="0"/>
              <a:t>helpful suggestions to improve intimacy and sexual </a:t>
            </a:r>
            <a:r>
              <a:rPr lang="en-US" dirty="0" smtClean="0"/>
              <a:t>relationships</a:t>
            </a:r>
            <a:endParaRPr lang="en-US" dirty="0"/>
          </a:p>
          <a:p>
            <a:r>
              <a:rPr lang="en-US" dirty="0" smtClean="0"/>
              <a:t>Discover resources </a:t>
            </a:r>
            <a:r>
              <a:rPr lang="en-US" dirty="0"/>
              <a:t>in the community to address sexual health concerns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Other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smtClean="0"/>
              <a:t>vaginal </a:t>
            </a:r>
            <a:r>
              <a:rPr lang="en-US" dirty="0"/>
              <a:t>moisturizers </a:t>
            </a:r>
            <a:r>
              <a:rPr lang="en-US" dirty="0" smtClean="0"/>
              <a:t>(e.g., Replens</a:t>
            </a:r>
            <a:r>
              <a:rPr lang="en-US" dirty="0"/>
              <a:t>) and vaginal lubricants </a:t>
            </a:r>
            <a:r>
              <a:rPr lang="en-US" dirty="0" smtClean="0"/>
              <a:t>(e.g., </a:t>
            </a:r>
            <a:r>
              <a:rPr lang="en-US" dirty="0" err="1"/>
              <a:t>Astroglide</a:t>
            </a:r>
            <a:r>
              <a:rPr lang="en-US" dirty="0" smtClean="0"/>
              <a:t>), </a:t>
            </a:r>
            <a:r>
              <a:rPr lang="en-US" dirty="0"/>
              <a:t>to decrease vaginal dryness</a:t>
            </a:r>
          </a:p>
          <a:p>
            <a:r>
              <a:rPr lang="en-US" dirty="0"/>
              <a:t>Understand </a:t>
            </a:r>
            <a:r>
              <a:rPr lang="en-US" dirty="0" smtClean="0"/>
              <a:t>that healing </a:t>
            </a:r>
            <a:r>
              <a:rPr lang="en-US" dirty="0"/>
              <a:t>tissues and nerves </a:t>
            </a:r>
            <a:r>
              <a:rPr lang="en-US" dirty="0" smtClean="0"/>
              <a:t>take </a:t>
            </a:r>
            <a:r>
              <a:rPr lang="en-US" dirty="0"/>
              <a:t>time: be patient with your body </a:t>
            </a:r>
          </a:p>
          <a:p>
            <a:r>
              <a:rPr lang="en-US" dirty="0"/>
              <a:t>Be patient with your partner</a:t>
            </a:r>
          </a:p>
          <a:p>
            <a:r>
              <a:rPr lang="en-US" b="1" dirty="0"/>
              <a:t>Do </a:t>
            </a:r>
            <a:r>
              <a:rPr lang="en-US" b="1" u="sng" dirty="0"/>
              <a:t>not</a:t>
            </a:r>
            <a:r>
              <a:rPr lang="en-US" b="1" dirty="0"/>
              <a:t> use penile pumps or clitoral therapy devices from local sex shops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On-line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www.cancer.org</a:t>
            </a:r>
            <a:endParaRPr lang="en-US" dirty="0"/>
          </a:p>
          <a:p>
            <a:r>
              <a:rPr lang="en-US" dirty="0">
                <a:hlinkClick r:id="rId3"/>
              </a:rPr>
              <a:t>www.livestrong.org</a:t>
            </a:r>
            <a:endParaRPr lang="en-US" dirty="0"/>
          </a:p>
          <a:p>
            <a:r>
              <a:rPr lang="en-US" dirty="0">
                <a:hlinkClick r:id="rId4"/>
              </a:rPr>
              <a:t>www.cancer.gov</a:t>
            </a:r>
            <a:endParaRPr lang="en-US" dirty="0"/>
          </a:p>
          <a:p>
            <a:r>
              <a:rPr lang="en-US" dirty="0" smtClean="0">
                <a:hlinkClick r:id="rId5"/>
              </a:rPr>
              <a:t>www.cancer.ca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6"/>
              </a:rPr>
              <a:t>www.wpcsg.com</a:t>
            </a:r>
            <a:r>
              <a:rPr lang="en-US" dirty="0" smtClean="0"/>
              <a:t> </a:t>
            </a:r>
            <a:r>
              <a:rPr lang="en-US" smtClean="0"/>
              <a:t>(Prostate Group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42000"/>
            <a:ext cx="2362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781800" y="5894387"/>
            <a:ext cx="2209800" cy="835025"/>
            <a:chOff x="228600" y="5948363"/>
            <a:chExt cx="2281238" cy="836613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8600" y="6319838"/>
              <a:ext cx="342900" cy="393700"/>
            </a:xfrm>
            <a:custGeom>
              <a:avLst/>
              <a:gdLst>
                <a:gd name="T0" fmla="*/ 85328 w 647"/>
                <a:gd name="T1" fmla="*/ 202414 h 743"/>
                <a:gd name="T2" fmla="*/ 211464 w 647"/>
                <a:gd name="T3" fmla="*/ 200824 h 743"/>
                <a:gd name="T4" fmla="*/ 244323 w 647"/>
                <a:gd name="T5" fmla="*/ 191816 h 743"/>
                <a:gd name="T6" fmla="*/ 267642 w 647"/>
                <a:gd name="T7" fmla="*/ 177509 h 743"/>
                <a:gd name="T8" fmla="*/ 283012 w 647"/>
                <a:gd name="T9" fmla="*/ 158434 h 743"/>
                <a:gd name="T10" fmla="*/ 292551 w 647"/>
                <a:gd name="T11" fmla="*/ 138828 h 743"/>
                <a:gd name="T12" fmla="*/ 296261 w 647"/>
                <a:gd name="T13" fmla="*/ 122402 h 743"/>
                <a:gd name="T14" fmla="*/ 296261 w 647"/>
                <a:gd name="T15" fmla="*/ 105446 h 743"/>
                <a:gd name="T16" fmla="*/ 292551 w 647"/>
                <a:gd name="T17" fmla="*/ 84781 h 743"/>
                <a:gd name="T18" fmla="*/ 283012 w 647"/>
                <a:gd name="T19" fmla="*/ 64645 h 743"/>
                <a:gd name="T20" fmla="*/ 267642 w 647"/>
                <a:gd name="T21" fmla="*/ 47159 h 743"/>
                <a:gd name="T22" fmla="*/ 244323 w 647"/>
                <a:gd name="T23" fmla="*/ 33382 h 743"/>
                <a:gd name="T24" fmla="*/ 211464 w 647"/>
                <a:gd name="T25" fmla="*/ 25964 h 743"/>
                <a:gd name="T26" fmla="*/ 85328 w 647"/>
                <a:gd name="T27" fmla="*/ 24374 h 743"/>
                <a:gd name="T28" fmla="*/ 192384 w 647"/>
                <a:gd name="T29" fmla="*/ 0 h 743"/>
                <a:gd name="T30" fmla="*/ 239553 w 647"/>
                <a:gd name="T31" fmla="*/ 4239 h 743"/>
                <a:gd name="T32" fmla="*/ 276652 w 647"/>
                <a:gd name="T33" fmla="*/ 15896 h 743"/>
                <a:gd name="T34" fmla="*/ 304741 w 647"/>
                <a:gd name="T35" fmla="*/ 32852 h 743"/>
                <a:gd name="T36" fmla="*/ 323821 w 647"/>
                <a:gd name="T37" fmla="*/ 54048 h 743"/>
                <a:gd name="T38" fmla="*/ 336540 w 647"/>
                <a:gd name="T39" fmla="*/ 77892 h 743"/>
                <a:gd name="T40" fmla="*/ 341840 w 647"/>
                <a:gd name="T41" fmla="*/ 102797 h 743"/>
                <a:gd name="T42" fmla="*/ 341840 w 647"/>
                <a:gd name="T43" fmla="*/ 126641 h 743"/>
                <a:gd name="T44" fmla="*/ 336540 w 647"/>
                <a:gd name="T45" fmla="*/ 151015 h 743"/>
                <a:gd name="T46" fmla="*/ 323821 w 647"/>
                <a:gd name="T47" fmla="*/ 173800 h 743"/>
                <a:gd name="T48" fmla="*/ 304741 w 647"/>
                <a:gd name="T49" fmla="*/ 194466 h 743"/>
                <a:gd name="T50" fmla="*/ 276652 w 647"/>
                <a:gd name="T51" fmla="*/ 211422 h 743"/>
                <a:gd name="T52" fmla="*/ 239553 w 647"/>
                <a:gd name="T53" fmla="*/ 223079 h 743"/>
                <a:gd name="T54" fmla="*/ 192384 w 647"/>
                <a:gd name="T55" fmla="*/ 227318 h 743"/>
                <a:gd name="T56" fmla="*/ 85328 w 647"/>
                <a:gd name="T57" fmla="*/ 371445 h 743"/>
                <a:gd name="T58" fmla="*/ 116597 w 647"/>
                <a:gd name="T59" fmla="*/ 378334 h 743"/>
                <a:gd name="T60" fmla="*/ 132496 w 647"/>
                <a:gd name="T61" fmla="*/ 393700 h 743"/>
                <a:gd name="T62" fmla="*/ 0 w 647"/>
                <a:gd name="T63" fmla="*/ 381513 h 743"/>
                <a:gd name="T64" fmla="*/ 47169 w 647"/>
                <a:gd name="T65" fmla="*/ 21725 h 743"/>
                <a:gd name="T66" fmla="*/ 1590 w 647"/>
                <a:gd name="T67" fmla="*/ 0 h 7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47" h="743">
                  <a:moveTo>
                    <a:pt x="161" y="46"/>
                  </a:moveTo>
                  <a:lnTo>
                    <a:pt x="161" y="382"/>
                  </a:lnTo>
                  <a:lnTo>
                    <a:pt x="363" y="382"/>
                  </a:lnTo>
                  <a:lnTo>
                    <a:pt x="399" y="379"/>
                  </a:lnTo>
                  <a:lnTo>
                    <a:pt x="432" y="373"/>
                  </a:lnTo>
                  <a:lnTo>
                    <a:pt x="461" y="362"/>
                  </a:lnTo>
                  <a:lnTo>
                    <a:pt x="484" y="349"/>
                  </a:lnTo>
                  <a:lnTo>
                    <a:pt x="505" y="335"/>
                  </a:lnTo>
                  <a:lnTo>
                    <a:pt x="521" y="318"/>
                  </a:lnTo>
                  <a:lnTo>
                    <a:pt x="534" y="299"/>
                  </a:lnTo>
                  <a:lnTo>
                    <a:pt x="545" y="281"/>
                  </a:lnTo>
                  <a:lnTo>
                    <a:pt x="552" y="262"/>
                  </a:lnTo>
                  <a:lnTo>
                    <a:pt x="556" y="247"/>
                  </a:lnTo>
                  <a:lnTo>
                    <a:pt x="559" y="231"/>
                  </a:lnTo>
                  <a:lnTo>
                    <a:pt x="560" y="218"/>
                  </a:lnTo>
                  <a:lnTo>
                    <a:pt x="559" y="199"/>
                  </a:lnTo>
                  <a:lnTo>
                    <a:pt x="556" y="180"/>
                  </a:lnTo>
                  <a:lnTo>
                    <a:pt x="552" y="160"/>
                  </a:lnTo>
                  <a:lnTo>
                    <a:pt x="545" y="142"/>
                  </a:lnTo>
                  <a:lnTo>
                    <a:pt x="534" y="122"/>
                  </a:lnTo>
                  <a:lnTo>
                    <a:pt x="521" y="105"/>
                  </a:lnTo>
                  <a:lnTo>
                    <a:pt x="505" y="89"/>
                  </a:lnTo>
                  <a:lnTo>
                    <a:pt x="484" y="75"/>
                  </a:lnTo>
                  <a:lnTo>
                    <a:pt x="461" y="63"/>
                  </a:lnTo>
                  <a:lnTo>
                    <a:pt x="432" y="54"/>
                  </a:lnTo>
                  <a:lnTo>
                    <a:pt x="399" y="49"/>
                  </a:lnTo>
                  <a:lnTo>
                    <a:pt x="363" y="46"/>
                  </a:lnTo>
                  <a:lnTo>
                    <a:pt x="161" y="46"/>
                  </a:lnTo>
                  <a:close/>
                  <a:moveTo>
                    <a:pt x="3" y="0"/>
                  </a:moveTo>
                  <a:lnTo>
                    <a:pt x="363" y="0"/>
                  </a:lnTo>
                  <a:lnTo>
                    <a:pt x="410" y="3"/>
                  </a:lnTo>
                  <a:lnTo>
                    <a:pt x="452" y="8"/>
                  </a:lnTo>
                  <a:lnTo>
                    <a:pt x="490" y="17"/>
                  </a:lnTo>
                  <a:lnTo>
                    <a:pt x="522" y="30"/>
                  </a:lnTo>
                  <a:lnTo>
                    <a:pt x="551" y="45"/>
                  </a:lnTo>
                  <a:lnTo>
                    <a:pt x="575" y="62"/>
                  </a:lnTo>
                  <a:lnTo>
                    <a:pt x="596" y="81"/>
                  </a:lnTo>
                  <a:lnTo>
                    <a:pt x="611" y="102"/>
                  </a:lnTo>
                  <a:lnTo>
                    <a:pt x="624" y="123"/>
                  </a:lnTo>
                  <a:lnTo>
                    <a:pt x="635" y="147"/>
                  </a:lnTo>
                  <a:lnTo>
                    <a:pt x="641" y="171"/>
                  </a:lnTo>
                  <a:lnTo>
                    <a:pt x="645" y="194"/>
                  </a:lnTo>
                  <a:lnTo>
                    <a:pt x="647" y="218"/>
                  </a:lnTo>
                  <a:lnTo>
                    <a:pt x="645" y="239"/>
                  </a:lnTo>
                  <a:lnTo>
                    <a:pt x="641" y="262"/>
                  </a:lnTo>
                  <a:lnTo>
                    <a:pt x="635" y="285"/>
                  </a:lnTo>
                  <a:lnTo>
                    <a:pt x="624" y="307"/>
                  </a:lnTo>
                  <a:lnTo>
                    <a:pt x="611" y="328"/>
                  </a:lnTo>
                  <a:lnTo>
                    <a:pt x="596" y="349"/>
                  </a:lnTo>
                  <a:lnTo>
                    <a:pt x="575" y="367"/>
                  </a:lnTo>
                  <a:lnTo>
                    <a:pt x="551" y="384"/>
                  </a:lnTo>
                  <a:lnTo>
                    <a:pt x="522" y="399"/>
                  </a:lnTo>
                  <a:lnTo>
                    <a:pt x="490" y="412"/>
                  </a:lnTo>
                  <a:lnTo>
                    <a:pt x="452" y="421"/>
                  </a:lnTo>
                  <a:lnTo>
                    <a:pt x="410" y="426"/>
                  </a:lnTo>
                  <a:lnTo>
                    <a:pt x="363" y="429"/>
                  </a:lnTo>
                  <a:lnTo>
                    <a:pt x="161" y="429"/>
                  </a:lnTo>
                  <a:lnTo>
                    <a:pt x="161" y="701"/>
                  </a:lnTo>
                  <a:lnTo>
                    <a:pt x="190" y="707"/>
                  </a:lnTo>
                  <a:lnTo>
                    <a:pt x="220" y="714"/>
                  </a:lnTo>
                  <a:lnTo>
                    <a:pt x="250" y="720"/>
                  </a:lnTo>
                  <a:lnTo>
                    <a:pt x="250" y="743"/>
                  </a:lnTo>
                  <a:lnTo>
                    <a:pt x="0" y="743"/>
                  </a:lnTo>
                  <a:lnTo>
                    <a:pt x="0" y="720"/>
                  </a:lnTo>
                  <a:lnTo>
                    <a:pt x="88" y="702"/>
                  </a:lnTo>
                  <a:lnTo>
                    <a:pt x="89" y="41"/>
                  </a:lnTo>
                  <a:lnTo>
                    <a:pt x="3" y="2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463675" y="6319838"/>
              <a:ext cx="127000" cy="393700"/>
            </a:xfrm>
            <a:custGeom>
              <a:avLst/>
              <a:gdLst>
                <a:gd name="T0" fmla="*/ 527 w 241"/>
                <a:gd name="T1" fmla="*/ 0 h 743"/>
                <a:gd name="T2" fmla="*/ 125946 w 241"/>
                <a:gd name="T3" fmla="*/ 0 h 743"/>
                <a:gd name="T4" fmla="*/ 125946 w 241"/>
                <a:gd name="T5" fmla="*/ 11657 h 743"/>
                <a:gd name="T6" fmla="*/ 82207 w 241"/>
                <a:gd name="T7" fmla="*/ 21725 h 743"/>
                <a:gd name="T8" fmla="*/ 82207 w 241"/>
                <a:gd name="T9" fmla="*/ 372505 h 743"/>
                <a:gd name="T10" fmla="*/ 127000 w 241"/>
                <a:gd name="T11" fmla="*/ 381513 h 743"/>
                <a:gd name="T12" fmla="*/ 127000 w 241"/>
                <a:gd name="T13" fmla="*/ 393700 h 743"/>
                <a:gd name="T14" fmla="*/ 0 w 241"/>
                <a:gd name="T15" fmla="*/ 393700 h 743"/>
                <a:gd name="T16" fmla="*/ 0 w 241"/>
                <a:gd name="T17" fmla="*/ 381513 h 743"/>
                <a:gd name="T18" fmla="*/ 44266 w 241"/>
                <a:gd name="T19" fmla="*/ 371975 h 743"/>
                <a:gd name="T20" fmla="*/ 44266 w 241"/>
                <a:gd name="T21" fmla="*/ 21725 h 743"/>
                <a:gd name="T22" fmla="*/ 30037 w 241"/>
                <a:gd name="T23" fmla="*/ 18546 h 743"/>
                <a:gd name="T24" fmla="*/ 15809 w 241"/>
                <a:gd name="T25" fmla="*/ 15366 h 743"/>
                <a:gd name="T26" fmla="*/ 527 w 241"/>
                <a:gd name="T27" fmla="*/ 12717 h 743"/>
                <a:gd name="T28" fmla="*/ 527 w 241"/>
                <a:gd name="T29" fmla="*/ 0 h 7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1" h="743">
                  <a:moveTo>
                    <a:pt x="1" y="0"/>
                  </a:moveTo>
                  <a:lnTo>
                    <a:pt x="239" y="0"/>
                  </a:lnTo>
                  <a:lnTo>
                    <a:pt x="239" y="22"/>
                  </a:lnTo>
                  <a:lnTo>
                    <a:pt x="156" y="41"/>
                  </a:lnTo>
                  <a:lnTo>
                    <a:pt x="156" y="703"/>
                  </a:lnTo>
                  <a:lnTo>
                    <a:pt x="241" y="720"/>
                  </a:lnTo>
                  <a:lnTo>
                    <a:pt x="241" y="743"/>
                  </a:lnTo>
                  <a:lnTo>
                    <a:pt x="0" y="743"/>
                  </a:lnTo>
                  <a:lnTo>
                    <a:pt x="0" y="720"/>
                  </a:lnTo>
                  <a:lnTo>
                    <a:pt x="84" y="702"/>
                  </a:lnTo>
                  <a:lnTo>
                    <a:pt x="84" y="41"/>
                  </a:lnTo>
                  <a:lnTo>
                    <a:pt x="57" y="35"/>
                  </a:lnTo>
                  <a:lnTo>
                    <a:pt x="30" y="29"/>
                  </a:lnTo>
                  <a:lnTo>
                    <a:pt x="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20838" y="6311900"/>
              <a:ext cx="442913" cy="412750"/>
            </a:xfrm>
            <a:custGeom>
              <a:avLst/>
              <a:gdLst>
                <a:gd name="T0" fmla="*/ 215114 w 838"/>
                <a:gd name="T1" fmla="*/ 23343 h 778"/>
                <a:gd name="T2" fmla="*/ 189744 w 838"/>
                <a:gd name="T3" fmla="*/ 25465 h 778"/>
                <a:gd name="T4" fmla="*/ 154332 w 838"/>
                <a:gd name="T5" fmla="*/ 33423 h 778"/>
                <a:gd name="T6" fmla="*/ 115749 w 838"/>
                <a:gd name="T7" fmla="*/ 50400 h 778"/>
                <a:gd name="T8" fmla="*/ 80866 w 838"/>
                <a:gd name="T9" fmla="*/ 82762 h 778"/>
                <a:gd name="T10" fmla="*/ 55496 w 838"/>
                <a:gd name="T11" fmla="*/ 132632 h 778"/>
                <a:gd name="T12" fmla="*/ 44926 w 838"/>
                <a:gd name="T13" fmla="*/ 205314 h 778"/>
                <a:gd name="T14" fmla="*/ 53911 w 838"/>
                <a:gd name="T15" fmla="*/ 277466 h 778"/>
                <a:gd name="T16" fmla="*/ 77695 w 838"/>
                <a:gd name="T17" fmla="*/ 327866 h 778"/>
                <a:gd name="T18" fmla="*/ 110993 w 838"/>
                <a:gd name="T19" fmla="*/ 359697 h 778"/>
                <a:gd name="T20" fmla="*/ 146933 w 838"/>
                <a:gd name="T21" fmla="*/ 377735 h 778"/>
                <a:gd name="T22" fmla="*/ 182345 w 838"/>
                <a:gd name="T23" fmla="*/ 385163 h 778"/>
                <a:gd name="T24" fmla="*/ 209829 w 838"/>
                <a:gd name="T25" fmla="*/ 387285 h 778"/>
                <a:gd name="T26" fmla="*/ 225685 w 838"/>
                <a:gd name="T27" fmla="*/ 387285 h 778"/>
                <a:gd name="T28" fmla="*/ 249997 w 838"/>
                <a:gd name="T29" fmla="*/ 386224 h 778"/>
                <a:gd name="T30" fmla="*/ 283295 w 838"/>
                <a:gd name="T31" fmla="*/ 379857 h 778"/>
                <a:gd name="T32" fmla="*/ 321350 w 838"/>
                <a:gd name="T33" fmla="*/ 364472 h 778"/>
                <a:gd name="T34" fmla="*/ 357290 w 838"/>
                <a:gd name="T35" fmla="*/ 337415 h 778"/>
                <a:gd name="T36" fmla="*/ 386360 w 838"/>
                <a:gd name="T37" fmla="*/ 294442 h 778"/>
                <a:gd name="T38" fmla="*/ 401687 w 838"/>
                <a:gd name="T39" fmla="*/ 230779 h 778"/>
                <a:gd name="T40" fmla="*/ 397987 w 838"/>
                <a:gd name="T41" fmla="*/ 154914 h 778"/>
                <a:gd name="T42" fmla="*/ 377375 w 838"/>
                <a:gd name="T43" fmla="*/ 98678 h 778"/>
                <a:gd name="T44" fmla="*/ 345662 w 838"/>
                <a:gd name="T45" fmla="*/ 61541 h 778"/>
                <a:gd name="T46" fmla="*/ 308136 w 838"/>
                <a:gd name="T47" fmla="*/ 38728 h 778"/>
                <a:gd name="T48" fmla="*/ 270610 w 838"/>
                <a:gd name="T49" fmla="*/ 27587 h 778"/>
                <a:gd name="T50" fmla="*/ 239427 w 838"/>
                <a:gd name="T51" fmla="*/ 24404 h 778"/>
                <a:gd name="T52" fmla="*/ 221457 w 838"/>
                <a:gd name="T53" fmla="*/ 0 h 778"/>
                <a:gd name="T54" fmla="*/ 314479 w 838"/>
                <a:gd name="T55" fmla="*/ 11672 h 778"/>
                <a:gd name="T56" fmla="*/ 380546 w 838"/>
                <a:gd name="T57" fmla="*/ 45095 h 778"/>
                <a:gd name="T58" fmla="*/ 422829 w 838"/>
                <a:gd name="T59" fmla="*/ 100270 h 778"/>
                <a:gd name="T60" fmla="*/ 441327 w 838"/>
                <a:gd name="T61" fmla="*/ 176135 h 778"/>
                <a:gd name="T62" fmla="*/ 439742 w 838"/>
                <a:gd name="T63" fmla="*/ 250939 h 778"/>
                <a:gd name="T64" fmla="*/ 420714 w 838"/>
                <a:gd name="T65" fmla="*/ 310889 h 778"/>
                <a:gd name="T66" fmla="*/ 384774 w 838"/>
                <a:gd name="T67" fmla="*/ 359697 h 778"/>
                <a:gd name="T68" fmla="*/ 328749 w 838"/>
                <a:gd name="T69" fmla="*/ 394182 h 778"/>
                <a:gd name="T70" fmla="*/ 252112 w 838"/>
                <a:gd name="T71" fmla="*/ 411158 h 778"/>
                <a:gd name="T72" fmla="*/ 162260 w 838"/>
                <a:gd name="T73" fmla="*/ 408506 h 778"/>
                <a:gd name="T74" fmla="*/ 91965 w 838"/>
                <a:gd name="T75" fmla="*/ 386224 h 778"/>
                <a:gd name="T76" fmla="*/ 43868 w 838"/>
                <a:gd name="T77" fmla="*/ 348026 h 778"/>
                <a:gd name="T78" fmla="*/ 14799 w 838"/>
                <a:gd name="T79" fmla="*/ 294973 h 778"/>
                <a:gd name="T80" fmla="*/ 1586 w 838"/>
                <a:gd name="T81" fmla="*/ 230249 h 778"/>
                <a:gd name="T82" fmla="*/ 6342 w 838"/>
                <a:gd name="T83" fmla="*/ 148017 h 778"/>
                <a:gd name="T84" fmla="*/ 35412 w 838"/>
                <a:gd name="T85" fmla="*/ 79049 h 778"/>
                <a:gd name="T86" fmla="*/ 87208 w 838"/>
                <a:gd name="T87" fmla="*/ 31832 h 778"/>
                <a:gd name="T88" fmla="*/ 161203 w 838"/>
                <a:gd name="T89" fmla="*/ 5305 h 7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38" h="778">
                  <a:moveTo>
                    <a:pt x="426" y="44"/>
                  </a:moveTo>
                  <a:lnTo>
                    <a:pt x="418" y="44"/>
                  </a:lnTo>
                  <a:lnTo>
                    <a:pt x="407" y="44"/>
                  </a:lnTo>
                  <a:lnTo>
                    <a:pt x="394" y="46"/>
                  </a:lnTo>
                  <a:lnTo>
                    <a:pt x="377" y="46"/>
                  </a:lnTo>
                  <a:lnTo>
                    <a:pt x="359" y="48"/>
                  </a:lnTo>
                  <a:lnTo>
                    <a:pt x="338" y="51"/>
                  </a:lnTo>
                  <a:lnTo>
                    <a:pt x="316" y="56"/>
                  </a:lnTo>
                  <a:lnTo>
                    <a:pt x="292" y="63"/>
                  </a:lnTo>
                  <a:lnTo>
                    <a:pt x="267" y="70"/>
                  </a:lnTo>
                  <a:lnTo>
                    <a:pt x="244" y="82"/>
                  </a:lnTo>
                  <a:lnTo>
                    <a:pt x="219" y="95"/>
                  </a:lnTo>
                  <a:lnTo>
                    <a:pt x="197" y="112"/>
                  </a:lnTo>
                  <a:lnTo>
                    <a:pt x="174" y="132"/>
                  </a:lnTo>
                  <a:lnTo>
                    <a:pt x="153" y="156"/>
                  </a:lnTo>
                  <a:lnTo>
                    <a:pt x="134" y="182"/>
                  </a:lnTo>
                  <a:lnTo>
                    <a:pt x="118" y="213"/>
                  </a:lnTo>
                  <a:lnTo>
                    <a:pt x="105" y="250"/>
                  </a:lnTo>
                  <a:lnTo>
                    <a:pt x="95" y="290"/>
                  </a:lnTo>
                  <a:lnTo>
                    <a:pt x="88" y="335"/>
                  </a:lnTo>
                  <a:lnTo>
                    <a:pt x="85" y="387"/>
                  </a:lnTo>
                  <a:lnTo>
                    <a:pt x="88" y="438"/>
                  </a:lnTo>
                  <a:lnTo>
                    <a:pt x="93" y="482"/>
                  </a:lnTo>
                  <a:lnTo>
                    <a:pt x="102" y="523"/>
                  </a:lnTo>
                  <a:lnTo>
                    <a:pt x="115" y="558"/>
                  </a:lnTo>
                  <a:lnTo>
                    <a:pt x="130" y="590"/>
                  </a:lnTo>
                  <a:lnTo>
                    <a:pt x="147" y="618"/>
                  </a:lnTo>
                  <a:lnTo>
                    <a:pt x="167" y="641"/>
                  </a:lnTo>
                  <a:lnTo>
                    <a:pt x="187" y="661"/>
                  </a:lnTo>
                  <a:lnTo>
                    <a:pt x="210" y="678"/>
                  </a:lnTo>
                  <a:lnTo>
                    <a:pt x="232" y="692"/>
                  </a:lnTo>
                  <a:lnTo>
                    <a:pt x="256" y="703"/>
                  </a:lnTo>
                  <a:lnTo>
                    <a:pt x="278" y="712"/>
                  </a:lnTo>
                  <a:lnTo>
                    <a:pt x="301" y="719"/>
                  </a:lnTo>
                  <a:lnTo>
                    <a:pt x="324" y="724"/>
                  </a:lnTo>
                  <a:lnTo>
                    <a:pt x="345" y="726"/>
                  </a:lnTo>
                  <a:lnTo>
                    <a:pt x="363" y="729"/>
                  </a:lnTo>
                  <a:lnTo>
                    <a:pt x="381" y="730"/>
                  </a:lnTo>
                  <a:lnTo>
                    <a:pt x="397" y="730"/>
                  </a:lnTo>
                  <a:lnTo>
                    <a:pt x="409" y="730"/>
                  </a:lnTo>
                  <a:lnTo>
                    <a:pt x="419" y="730"/>
                  </a:lnTo>
                  <a:lnTo>
                    <a:pt x="427" y="730"/>
                  </a:lnTo>
                  <a:lnTo>
                    <a:pt x="440" y="730"/>
                  </a:lnTo>
                  <a:lnTo>
                    <a:pt x="455" y="729"/>
                  </a:lnTo>
                  <a:lnTo>
                    <a:pt x="473" y="728"/>
                  </a:lnTo>
                  <a:lnTo>
                    <a:pt x="492" y="725"/>
                  </a:lnTo>
                  <a:lnTo>
                    <a:pt x="513" y="721"/>
                  </a:lnTo>
                  <a:lnTo>
                    <a:pt x="536" y="716"/>
                  </a:lnTo>
                  <a:lnTo>
                    <a:pt x="559" y="708"/>
                  </a:lnTo>
                  <a:lnTo>
                    <a:pt x="584" y="699"/>
                  </a:lnTo>
                  <a:lnTo>
                    <a:pt x="608" y="687"/>
                  </a:lnTo>
                  <a:lnTo>
                    <a:pt x="631" y="673"/>
                  </a:lnTo>
                  <a:lnTo>
                    <a:pt x="655" y="656"/>
                  </a:lnTo>
                  <a:lnTo>
                    <a:pt x="676" y="636"/>
                  </a:lnTo>
                  <a:lnTo>
                    <a:pt x="697" y="612"/>
                  </a:lnTo>
                  <a:lnTo>
                    <a:pt x="715" y="585"/>
                  </a:lnTo>
                  <a:lnTo>
                    <a:pt x="731" y="555"/>
                  </a:lnTo>
                  <a:lnTo>
                    <a:pt x="744" y="519"/>
                  </a:lnTo>
                  <a:lnTo>
                    <a:pt x="753" y="480"/>
                  </a:lnTo>
                  <a:lnTo>
                    <a:pt x="760" y="435"/>
                  </a:lnTo>
                  <a:lnTo>
                    <a:pt x="762" y="387"/>
                  </a:lnTo>
                  <a:lnTo>
                    <a:pt x="760" y="337"/>
                  </a:lnTo>
                  <a:lnTo>
                    <a:pt x="753" y="292"/>
                  </a:lnTo>
                  <a:lnTo>
                    <a:pt x="744" y="253"/>
                  </a:lnTo>
                  <a:lnTo>
                    <a:pt x="731" y="217"/>
                  </a:lnTo>
                  <a:lnTo>
                    <a:pt x="714" y="186"/>
                  </a:lnTo>
                  <a:lnTo>
                    <a:pt x="695" y="160"/>
                  </a:lnTo>
                  <a:lnTo>
                    <a:pt x="676" y="136"/>
                  </a:lnTo>
                  <a:lnTo>
                    <a:pt x="654" y="116"/>
                  </a:lnTo>
                  <a:lnTo>
                    <a:pt x="631" y="99"/>
                  </a:lnTo>
                  <a:lnTo>
                    <a:pt x="606" y="85"/>
                  </a:lnTo>
                  <a:lnTo>
                    <a:pt x="583" y="73"/>
                  </a:lnTo>
                  <a:lnTo>
                    <a:pt x="558" y="65"/>
                  </a:lnTo>
                  <a:lnTo>
                    <a:pt x="534" y="57"/>
                  </a:lnTo>
                  <a:lnTo>
                    <a:pt x="512" y="52"/>
                  </a:lnTo>
                  <a:lnTo>
                    <a:pt x="491" y="49"/>
                  </a:lnTo>
                  <a:lnTo>
                    <a:pt x="470" y="47"/>
                  </a:lnTo>
                  <a:lnTo>
                    <a:pt x="453" y="46"/>
                  </a:lnTo>
                  <a:lnTo>
                    <a:pt x="439" y="44"/>
                  </a:lnTo>
                  <a:lnTo>
                    <a:pt x="426" y="44"/>
                  </a:lnTo>
                  <a:close/>
                  <a:moveTo>
                    <a:pt x="419" y="0"/>
                  </a:moveTo>
                  <a:lnTo>
                    <a:pt x="483" y="2"/>
                  </a:lnTo>
                  <a:lnTo>
                    <a:pt x="541" y="10"/>
                  </a:lnTo>
                  <a:lnTo>
                    <a:pt x="595" y="22"/>
                  </a:lnTo>
                  <a:lnTo>
                    <a:pt x="642" y="39"/>
                  </a:lnTo>
                  <a:lnTo>
                    <a:pt x="684" y="60"/>
                  </a:lnTo>
                  <a:lnTo>
                    <a:pt x="720" y="85"/>
                  </a:lnTo>
                  <a:lnTo>
                    <a:pt x="752" y="115"/>
                  </a:lnTo>
                  <a:lnTo>
                    <a:pt x="779" y="149"/>
                  </a:lnTo>
                  <a:lnTo>
                    <a:pt x="800" y="189"/>
                  </a:lnTo>
                  <a:lnTo>
                    <a:pt x="817" y="232"/>
                  </a:lnTo>
                  <a:lnTo>
                    <a:pt x="829" y="279"/>
                  </a:lnTo>
                  <a:lnTo>
                    <a:pt x="835" y="332"/>
                  </a:lnTo>
                  <a:lnTo>
                    <a:pt x="838" y="388"/>
                  </a:lnTo>
                  <a:lnTo>
                    <a:pt x="835" y="431"/>
                  </a:lnTo>
                  <a:lnTo>
                    <a:pt x="832" y="473"/>
                  </a:lnTo>
                  <a:lnTo>
                    <a:pt x="824" y="513"/>
                  </a:lnTo>
                  <a:lnTo>
                    <a:pt x="812" y="551"/>
                  </a:lnTo>
                  <a:lnTo>
                    <a:pt x="796" y="586"/>
                  </a:lnTo>
                  <a:lnTo>
                    <a:pt x="778" y="620"/>
                  </a:lnTo>
                  <a:lnTo>
                    <a:pt x="754" y="650"/>
                  </a:lnTo>
                  <a:lnTo>
                    <a:pt x="728" y="678"/>
                  </a:lnTo>
                  <a:lnTo>
                    <a:pt x="697" y="703"/>
                  </a:lnTo>
                  <a:lnTo>
                    <a:pt x="661" y="725"/>
                  </a:lnTo>
                  <a:lnTo>
                    <a:pt x="622" y="743"/>
                  </a:lnTo>
                  <a:lnTo>
                    <a:pt x="579" y="758"/>
                  </a:lnTo>
                  <a:lnTo>
                    <a:pt x="530" y="768"/>
                  </a:lnTo>
                  <a:lnTo>
                    <a:pt x="477" y="775"/>
                  </a:lnTo>
                  <a:lnTo>
                    <a:pt x="419" y="778"/>
                  </a:lnTo>
                  <a:lnTo>
                    <a:pt x="360" y="775"/>
                  </a:lnTo>
                  <a:lnTo>
                    <a:pt x="307" y="770"/>
                  </a:lnTo>
                  <a:lnTo>
                    <a:pt x="257" y="759"/>
                  </a:lnTo>
                  <a:lnTo>
                    <a:pt x="214" y="745"/>
                  </a:lnTo>
                  <a:lnTo>
                    <a:pt x="174" y="728"/>
                  </a:lnTo>
                  <a:lnTo>
                    <a:pt x="139" y="707"/>
                  </a:lnTo>
                  <a:lnTo>
                    <a:pt x="109" y="683"/>
                  </a:lnTo>
                  <a:lnTo>
                    <a:pt x="83" y="656"/>
                  </a:lnTo>
                  <a:lnTo>
                    <a:pt x="60" y="625"/>
                  </a:lnTo>
                  <a:lnTo>
                    <a:pt x="42" y="593"/>
                  </a:lnTo>
                  <a:lnTo>
                    <a:pt x="28" y="556"/>
                  </a:lnTo>
                  <a:lnTo>
                    <a:pt x="16" y="518"/>
                  </a:lnTo>
                  <a:lnTo>
                    <a:pt x="8" y="477"/>
                  </a:lnTo>
                  <a:lnTo>
                    <a:pt x="3" y="434"/>
                  </a:lnTo>
                  <a:lnTo>
                    <a:pt x="0" y="388"/>
                  </a:lnTo>
                  <a:lnTo>
                    <a:pt x="4" y="332"/>
                  </a:lnTo>
                  <a:lnTo>
                    <a:pt x="12" y="279"/>
                  </a:lnTo>
                  <a:lnTo>
                    <a:pt x="25" y="232"/>
                  </a:lnTo>
                  <a:lnTo>
                    <a:pt x="43" y="189"/>
                  </a:lnTo>
                  <a:lnTo>
                    <a:pt x="67" y="149"/>
                  </a:lnTo>
                  <a:lnTo>
                    <a:pt x="95" y="115"/>
                  </a:lnTo>
                  <a:lnTo>
                    <a:pt x="127" y="85"/>
                  </a:lnTo>
                  <a:lnTo>
                    <a:pt x="165" y="60"/>
                  </a:lnTo>
                  <a:lnTo>
                    <a:pt x="207" y="39"/>
                  </a:lnTo>
                  <a:lnTo>
                    <a:pt x="254" y="22"/>
                  </a:lnTo>
                  <a:lnTo>
                    <a:pt x="305" y="10"/>
                  </a:lnTo>
                  <a:lnTo>
                    <a:pt x="360" y="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087563" y="6319838"/>
              <a:ext cx="422275" cy="393700"/>
            </a:xfrm>
            <a:custGeom>
              <a:avLst/>
              <a:gdLst>
                <a:gd name="T0" fmla="*/ 1058 w 798"/>
                <a:gd name="T1" fmla="*/ 0 h 743"/>
                <a:gd name="T2" fmla="*/ 96838 w 798"/>
                <a:gd name="T3" fmla="*/ 0 h 743"/>
                <a:gd name="T4" fmla="*/ 337608 w 798"/>
                <a:gd name="T5" fmla="*/ 351310 h 743"/>
                <a:gd name="T6" fmla="*/ 337608 w 798"/>
                <a:gd name="T7" fmla="*/ 0 h 743"/>
                <a:gd name="T8" fmla="*/ 421746 w 798"/>
                <a:gd name="T9" fmla="*/ 0 h 743"/>
                <a:gd name="T10" fmla="*/ 421746 w 798"/>
                <a:gd name="T11" fmla="*/ 11657 h 743"/>
                <a:gd name="T12" fmla="*/ 375708 w 798"/>
                <a:gd name="T13" fmla="*/ 21725 h 743"/>
                <a:gd name="T14" fmla="*/ 375708 w 798"/>
                <a:gd name="T15" fmla="*/ 372505 h 743"/>
                <a:gd name="T16" fmla="*/ 422275 w 798"/>
                <a:gd name="T17" fmla="*/ 381513 h 743"/>
                <a:gd name="T18" fmla="*/ 422275 w 798"/>
                <a:gd name="T19" fmla="*/ 393700 h 743"/>
                <a:gd name="T20" fmla="*/ 330729 w 798"/>
                <a:gd name="T21" fmla="*/ 393700 h 743"/>
                <a:gd name="T22" fmla="*/ 85196 w 798"/>
                <a:gd name="T23" fmla="*/ 34972 h 743"/>
                <a:gd name="T24" fmla="*/ 85196 w 798"/>
                <a:gd name="T25" fmla="*/ 371445 h 743"/>
                <a:gd name="T26" fmla="*/ 100013 w 798"/>
                <a:gd name="T27" fmla="*/ 374624 h 743"/>
                <a:gd name="T28" fmla="*/ 116417 w 798"/>
                <a:gd name="T29" fmla="*/ 378334 h 743"/>
                <a:gd name="T30" fmla="*/ 131233 w 798"/>
                <a:gd name="T31" fmla="*/ 381513 h 743"/>
                <a:gd name="T32" fmla="*/ 131233 w 798"/>
                <a:gd name="T33" fmla="*/ 386282 h 743"/>
                <a:gd name="T34" fmla="*/ 131233 w 798"/>
                <a:gd name="T35" fmla="*/ 389991 h 743"/>
                <a:gd name="T36" fmla="*/ 132292 w 798"/>
                <a:gd name="T37" fmla="*/ 393700 h 743"/>
                <a:gd name="T38" fmla="*/ 0 w 798"/>
                <a:gd name="T39" fmla="*/ 393700 h 743"/>
                <a:gd name="T40" fmla="*/ 0 w 798"/>
                <a:gd name="T41" fmla="*/ 387341 h 743"/>
                <a:gd name="T42" fmla="*/ 529 w 798"/>
                <a:gd name="T43" fmla="*/ 381513 h 743"/>
                <a:gd name="T44" fmla="*/ 45508 w 798"/>
                <a:gd name="T45" fmla="*/ 371975 h 743"/>
                <a:gd name="T46" fmla="*/ 46038 w 798"/>
                <a:gd name="T47" fmla="*/ 21725 h 743"/>
                <a:gd name="T48" fmla="*/ 1058 w 798"/>
                <a:gd name="T49" fmla="*/ 11657 h 743"/>
                <a:gd name="T50" fmla="*/ 1058 w 798"/>
                <a:gd name="T51" fmla="*/ 0 h 7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98" h="743">
                  <a:moveTo>
                    <a:pt x="2" y="0"/>
                  </a:moveTo>
                  <a:lnTo>
                    <a:pt x="183" y="0"/>
                  </a:lnTo>
                  <a:lnTo>
                    <a:pt x="638" y="663"/>
                  </a:lnTo>
                  <a:lnTo>
                    <a:pt x="638" y="0"/>
                  </a:lnTo>
                  <a:lnTo>
                    <a:pt x="797" y="0"/>
                  </a:lnTo>
                  <a:lnTo>
                    <a:pt x="797" y="22"/>
                  </a:lnTo>
                  <a:lnTo>
                    <a:pt x="710" y="41"/>
                  </a:lnTo>
                  <a:lnTo>
                    <a:pt x="710" y="703"/>
                  </a:lnTo>
                  <a:lnTo>
                    <a:pt x="798" y="720"/>
                  </a:lnTo>
                  <a:lnTo>
                    <a:pt x="798" y="743"/>
                  </a:lnTo>
                  <a:lnTo>
                    <a:pt x="625" y="743"/>
                  </a:lnTo>
                  <a:lnTo>
                    <a:pt x="161" y="66"/>
                  </a:lnTo>
                  <a:lnTo>
                    <a:pt x="161" y="701"/>
                  </a:lnTo>
                  <a:lnTo>
                    <a:pt x="189" y="707"/>
                  </a:lnTo>
                  <a:lnTo>
                    <a:pt x="220" y="714"/>
                  </a:lnTo>
                  <a:lnTo>
                    <a:pt x="248" y="720"/>
                  </a:lnTo>
                  <a:lnTo>
                    <a:pt x="248" y="729"/>
                  </a:lnTo>
                  <a:lnTo>
                    <a:pt x="248" y="736"/>
                  </a:lnTo>
                  <a:lnTo>
                    <a:pt x="250" y="743"/>
                  </a:lnTo>
                  <a:lnTo>
                    <a:pt x="0" y="743"/>
                  </a:lnTo>
                  <a:lnTo>
                    <a:pt x="0" y="731"/>
                  </a:lnTo>
                  <a:lnTo>
                    <a:pt x="1" y="720"/>
                  </a:lnTo>
                  <a:lnTo>
                    <a:pt x="86" y="702"/>
                  </a:lnTo>
                  <a:lnTo>
                    <a:pt x="87" y="41"/>
                  </a:lnTo>
                  <a:lnTo>
                    <a:pt x="2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84188" y="6319838"/>
              <a:ext cx="446088" cy="393700"/>
            </a:xfrm>
            <a:custGeom>
              <a:avLst/>
              <a:gdLst>
                <a:gd name="T0" fmla="*/ 230205 w 841"/>
                <a:gd name="T1" fmla="*/ 21725 h 743"/>
                <a:gd name="T2" fmla="*/ 145867 w 841"/>
                <a:gd name="T3" fmla="*/ 220959 h 743"/>
                <a:gd name="T4" fmla="*/ 309238 w 841"/>
                <a:gd name="T5" fmla="*/ 220959 h 743"/>
                <a:gd name="T6" fmla="*/ 230205 w 841"/>
                <a:gd name="T7" fmla="*/ 21725 h 743"/>
                <a:gd name="T8" fmla="*/ 143745 w 841"/>
                <a:gd name="T9" fmla="*/ 0 h 743"/>
                <a:gd name="T10" fmla="*/ 262030 w 841"/>
                <a:gd name="T11" fmla="*/ 0 h 743"/>
                <a:gd name="T12" fmla="*/ 403654 w 841"/>
                <a:gd name="T13" fmla="*/ 373565 h 743"/>
                <a:gd name="T14" fmla="*/ 424341 w 841"/>
                <a:gd name="T15" fmla="*/ 377274 h 743"/>
                <a:gd name="T16" fmla="*/ 445027 w 841"/>
                <a:gd name="T17" fmla="*/ 382573 h 743"/>
                <a:gd name="T18" fmla="*/ 445027 w 841"/>
                <a:gd name="T19" fmla="*/ 385752 h 743"/>
                <a:gd name="T20" fmla="*/ 445027 w 841"/>
                <a:gd name="T21" fmla="*/ 387871 h 743"/>
                <a:gd name="T22" fmla="*/ 446088 w 841"/>
                <a:gd name="T23" fmla="*/ 389991 h 743"/>
                <a:gd name="T24" fmla="*/ 446088 w 841"/>
                <a:gd name="T25" fmla="*/ 391580 h 743"/>
                <a:gd name="T26" fmla="*/ 446088 w 841"/>
                <a:gd name="T27" fmla="*/ 393700 h 743"/>
                <a:gd name="T28" fmla="*/ 309238 w 841"/>
                <a:gd name="T29" fmla="*/ 393700 h 743"/>
                <a:gd name="T30" fmla="*/ 309769 w 841"/>
                <a:gd name="T31" fmla="*/ 387341 h 743"/>
                <a:gd name="T32" fmla="*/ 309769 w 841"/>
                <a:gd name="T33" fmla="*/ 381513 h 743"/>
                <a:gd name="T34" fmla="*/ 359629 w 841"/>
                <a:gd name="T35" fmla="*/ 371445 h 743"/>
                <a:gd name="T36" fmla="*/ 316664 w 841"/>
                <a:gd name="T37" fmla="*/ 244274 h 743"/>
                <a:gd name="T38" fmla="*/ 141093 w 841"/>
                <a:gd name="T39" fmla="*/ 244274 h 743"/>
                <a:gd name="T40" fmla="*/ 85399 w 841"/>
                <a:gd name="T41" fmla="*/ 371445 h 743"/>
                <a:gd name="T42" fmla="*/ 101311 w 841"/>
                <a:gd name="T43" fmla="*/ 374624 h 743"/>
                <a:gd name="T44" fmla="*/ 118285 w 841"/>
                <a:gd name="T45" fmla="*/ 378863 h 743"/>
                <a:gd name="T46" fmla="*/ 134728 w 841"/>
                <a:gd name="T47" fmla="*/ 382573 h 743"/>
                <a:gd name="T48" fmla="*/ 134728 w 841"/>
                <a:gd name="T49" fmla="*/ 385752 h 743"/>
                <a:gd name="T50" fmla="*/ 135789 w 841"/>
                <a:gd name="T51" fmla="*/ 387871 h 743"/>
                <a:gd name="T52" fmla="*/ 135789 w 841"/>
                <a:gd name="T53" fmla="*/ 389991 h 743"/>
                <a:gd name="T54" fmla="*/ 135789 w 841"/>
                <a:gd name="T55" fmla="*/ 391580 h 743"/>
                <a:gd name="T56" fmla="*/ 135789 w 841"/>
                <a:gd name="T57" fmla="*/ 393700 h 743"/>
                <a:gd name="T58" fmla="*/ 0 w 841"/>
                <a:gd name="T59" fmla="*/ 393700 h 743"/>
                <a:gd name="T60" fmla="*/ 0 w 841"/>
                <a:gd name="T61" fmla="*/ 389991 h 743"/>
                <a:gd name="T62" fmla="*/ 1061 w 841"/>
                <a:gd name="T63" fmla="*/ 387341 h 743"/>
                <a:gd name="T64" fmla="*/ 1061 w 841"/>
                <a:gd name="T65" fmla="*/ 385222 h 743"/>
                <a:gd name="T66" fmla="*/ 1061 w 841"/>
                <a:gd name="T67" fmla="*/ 382573 h 743"/>
                <a:gd name="T68" fmla="*/ 42434 w 841"/>
                <a:gd name="T69" fmla="*/ 373565 h 743"/>
                <a:gd name="T70" fmla="*/ 190953 w 841"/>
                <a:gd name="T71" fmla="*/ 22255 h 743"/>
                <a:gd name="T72" fmla="*/ 176101 w 841"/>
                <a:gd name="T73" fmla="*/ 18546 h 743"/>
                <a:gd name="T74" fmla="*/ 159658 w 841"/>
                <a:gd name="T75" fmla="*/ 15366 h 743"/>
                <a:gd name="T76" fmla="*/ 143745 w 841"/>
                <a:gd name="T77" fmla="*/ 11127 h 743"/>
                <a:gd name="T78" fmla="*/ 143745 w 841"/>
                <a:gd name="T79" fmla="*/ 0 h 7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41" h="743">
                  <a:moveTo>
                    <a:pt x="434" y="41"/>
                  </a:moveTo>
                  <a:lnTo>
                    <a:pt x="275" y="417"/>
                  </a:lnTo>
                  <a:lnTo>
                    <a:pt x="583" y="417"/>
                  </a:lnTo>
                  <a:lnTo>
                    <a:pt x="434" y="41"/>
                  </a:lnTo>
                  <a:close/>
                  <a:moveTo>
                    <a:pt x="271" y="0"/>
                  </a:moveTo>
                  <a:lnTo>
                    <a:pt x="494" y="0"/>
                  </a:lnTo>
                  <a:lnTo>
                    <a:pt x="761" y="705"/>
                  </a:lnTo>
                  <a:lnTo>
                    <a:pt x="800" y="712"/>
                  </a:lnTo>
                  <a:lnTo>
                    <a:pt x="839" y="722"/>
                  </a:lnTo>
                  <a:lnTo>
                    <a:pt x="839" y="728"/>
                  </a:lnTo>
                  <a:lnTo>
                    <a:pt x="839" y="732"/>
                  </a:lnTo>
                  <a:lnTo>
                    <a:pt x="841" y="736"/>
                  </a:lnTo>
                  <a:lnTo>
                    <a:pt x="841" y="739"/>
                  </a:lnTo>
                  <a:lnTo>
                    <a:pt x="841" y="743"/>
                  </a:lnTo>
                  <a:lnTo>
                    <a:pt x="583" y="743"/>
                  </a:lnTo>
                  <a:lnTo>
                    <a:pt x="584" y="731"/>
                  </a:lnTo>
                  <a:lnTo>
                    <a:pt x="584" y="720"/>
                  </a:lnTo>
                  <a:lnTo>
                    <a:pt x="678" y="701"/>
                  </a:lnTo>
                  <a:lnTo>
                    <a:pt x="597" y="461"/>
                  </a:lnTo>
                  <a:lnTo>
                    <a:pt x="266" y="461"/>
                  </a:lnTo>
                  <a:lnTo>
                    <a:pt x="161" y="701"/>
                  </a:lnTo>
                  <a:lnTo>
                    <a:pt x="191" y="707"/>
                  </a:lnTo>
                  <a:lnTo>
                    <a:pt x="223" y="715"/>
                  </a:lnTo>
                  <a:lnTo>
                    <a:pt x="254" y="722"/>
                  </a:lnTo>
                  <a:lnTo>
                    <a:pt x="254" y="728"/>
                  </a:lnTo>
                  <a:lnTo>
                    <a:pt x="256" y="732"/>
                  </a:lnTo>
                  <a:lnTo>
                    <a:pt x="256" y="736"/>
                  </a:lnTo>
                  <a:lnTo>
                    <a:pt x="256" y="739"/>
                  </a:lnTo>
                  <a:lnTo>
                    <a:pt x="256" y="743"/>
                  </a:lnTo>
                  <a:lnTo>
                    <a:pt x="0" y="743"/>
                  </a:lnTo>
                  <a:lnTo>
                    <a:pt x="0" y="736"/>
                  </a:lnTo>
                  <a:lnTo>
                    <a:pt x="2" y="731"/>
                  </a:lnTo>
                  <a:lnTo>
                    <a:pt x="2" y="727"/>
                  </a:lnTo>
                  <a:lnTo>
                    <a:pt x="2" y="722"/>
                  </a:lnTo>
                  <a:lnTo>
                    <a:pt x="80" y="705"/>
                  </a:lnTo>
                  <a:lnTo>
                    <a:pt x="360" y="42"/>
                  </a:lnTo>
                  <a:lnTo>
                    <a:pt x="332" y="35"/>
                  </a:lnTo>
                  <a:lnTo>
                    <a:pt x="301" y="29"/>
                  </a:lnTo>
                  <a:lnTo>
                    <a:pt x="271" y="21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95338" y="6275388"/>
              <a:ext cx="701675" cy="509588"/>
            </a:xfrm>
            <a:custGeom>
              <a:avLst/>
              <a:gdLst>
                <a:gd name="T0" fmla="*/ 139700 w 1326"/>
                <a:gd name="T1" fmla="*/ 43437 h 962"/>
                <a:gd name="T2" fmla="*/ 88900 w 1326"/>
                <a:gd name="T3" fmla="*/ 105943 h 962"/>
                <a:gd name="T4" fmla="*/ 103187 w 1326"/>
                <a:gd name="T5" fmla="*/ 177985 h 962"/>
                <a:gd name="T6" fmla="*/ 173038 w 1326"/>
                <a:gd name="T7" fmla="*/ 217714 h 962"/>
                <a:gd name="T8" fmla="*/ 269875 w 1326"/>
                <a:gd name="T9" fmla="*/ 248967 h 962"/>
                <a:gd name="T10" fmla="*/ 350308 w 1326"/>
                <a:gd name="T11" fmla="*/ 307236 h 962"/>
                <a:gd name="T12" fmla="*/ 431271 w 1326"/>
                <a:gd name="T13" fmla="*/ 248967 h 962"/>
                <a:gd name="T14" fmla="*/ 528108 w 1326"/>
                <a:gd name="T15" fmla="*/ 217714 h 962"/>
                <a:gd name="T16" fmla="*/ 598488 w 1326"/>
                <a:gd name="T17" fmla="*/ 177985 h 962"/>
                <a:gd name="T18" fmla="*/ 612246 w 1326"/>
                <a:gd name="T19" fmla="*/ 105943 h 962"/>
                <a:gd name="T20" fmla="*/ 561446 w 1326"/>
                <a:gd name="T21" fmla="*/ 43437 h 962"/>
                <a:gd name="T22" fmla="*/ 471487 w 1326"/>
                <a:gd name="T23" fmla="*/ 28075 h 962"/>
                <a:gd name="T24" fmla="*/ 368300 w 1326"/>
                <a:gd name="T25" fmla="*/ 68334 h 962"/>
                <a:gd name="T26" fmla="*/ 288396 w 1326"/>
                <a:gd name="T27" fmla="*/ 48204 h 962"/>
                <a:gd name="T28" fmla="*/ 212196 w 1326"/>
                <a:gd name="T29" fmla="*/ 0 h 962"/>
                <a:gd name="T30" fmla="*/ 314854 w 1326"/>
                <a:gd name="T31" fmla="*/ 16421 h 962"/>
                <a:gd name="T32" fmla="*/ 372533 w 1326"/>
                <a:gd name="T33" fmla="*/ 21718 h 962"/>
                <a:gd name="T34" fmla="*/ 462492 w 1326"/>
                <a:gd name="T35" fmla="*/ 1059 h 962"/>
                <a:gd name="T36" fmla="*/ 593196 w 1326"/>
                <a:gd name="T37" fmla="*/ 21189 h 962"/>
                <a:gd name="T38" fmla="*/ 661988 w 1326"/>
                <a:gd name="T39" fmla="*/ 88463 h 962"/>
                <a:gd name="T40" fmla="*/ 658283 w 1326"/>
                <a:gd name="T41" fmla="*/ 176926 h 962"/>
                <a:gd name="T42" fmla="*/ 583142 w 1326"/>
                <a:gd name="T43" fmla="*/ 238373 h 962"/>
                <a:gd name="T44" fmla="*/ 459846 w 1326"/>
                <a:gd name="T45" fmla="*/ 280220 h 962"/>
                <a:gd name="T46" fmla="*/ 395817 w 1326"/>
                <a:gd name="T47" fmla="*/ 327365 h 962"/>
                <a:gd name="T48" fmla="*/ 383646 w 1326"/>
                <a:gd name="T49" fmla="*/ 373451 h 962"/>
                <a:gd name="T50" fmla="*/ 406400 w 1326"/>
                <a:gd name="T51" fmla="*/ 440725 h 962"/>
                <a:gd name="T52" fmla="*/ 482600 w 1326"/>
                <a:gd name="T53" fmla="*/ 489988 h 962"/>
                <a:gd name="T54" fmla="*/ 605896 w 1326"/>
                <a:gd name="T55" fmla="*/ 492107 h 962"/>
                <a:gd name="T56" fmla="*/ 693738 w 1326"/>
                <a:gd name="T57" fmla="*/ 458735 h 962"/>
                <a:gd name="T58" fmla="*/ 701675 w 1326"/>
                <a:gd name="T59" fmla="*/ 456616 h 962"/>
                <a:gd name="T60" fmla="*/ 685800 w 1326"/>
                <a:gd name="T61" fmla="*/ 469859 h 962"/>
                <a:gd name="T62" fmla="*/ 635000 w 1326"/>
                <a:gd name="T63" fmla="*/ 493167 h 962"/>
                <a:gd name="T64" fmla="*/ 510117 w 1326"/>
                <a:gd name="T65" fmla="*/ 509588 h 962"/>
                <a:gd name="T66" fmla="*/ 413808 w 1326"/>
                <a:gd name="T67" fmla="*/ 489988 h 962"/>
                <a:gd name="T68" fmla="*/ 337608 w 1326"/>
                <a:gd name="T69" fmla="*/ 458205 h 962"/>
                <a:gd name="T70" fmla="*/ 247650 w 1326"/>
                <a:gd name="T71" fmla="*/ 502172 h 962"/>
                <a:gd name="T72" fmla="*/ 148696 w 1326"/>
                <a:gd name="T73" fmla="*/ 509058 h 962"/>
                <a:gd name="T74" fmla="*/ 34925 w 1326"/>
                <a:gd name="T75" fmla="*/ 480983 h 962"/>
                <a:gd name="T76" fmla="*/ 5821 w 1326"/>
                <a:gd name="T77" fmla="*/ 464562 h 962"/>
                <a:gd name="T78" fmla="*/ 1588 w 1326"/>
                <a:gd name="T79" fmla="*/ 456616 h 962"/>
                <a:gd name="T80" fmla="*/ 34396 w 1326"/>
                <a:gd name="T81" fmla="*/ 473567 h 962"/>
                <a:gd name="T82" fmla="*/ 148167 w 1326"/>
                <a:gd name="T83" fmla="*/ 497934 h 962"/>
                <a:gd name="T84" fmla="*/ 262467 w 1326"/>
                <a:gd name="T85" fmla="*/ 472508 h 962"/>
                <a:gd name="T86" fmla="*/ 310621 w 1326"/>
                <a:gd name="T87" fmla="*/ 411061 h 962"/>
                <a:gd name="T88" fmla="*/ 316442 w 1326"/>
                <a:gd name="T89" fmla="*/ 356500 h 962"/>
                <a:gd name="T90" fmla="*/ 287867 w 1326"/>
                <a:gd name="T91" fmla="*/ 308295 h 962"/>
                <a:gd name="T92" fmla="*/ 193146 w 1326"/>
                <a:gd name="T93" fmla="*/ 264859 h 962"/>
                <a:gd name="T94" fmla="*/ 79375 w 1326"/>
                <a:gd name="T95" fmla="*/ 217714 h 962"/>
                <a:gd name="T96" fmla="*/ 31750 w 1326"/>
                <a:gd name="T97" fmla="*/ 141964 h 962"/>
                <a:gd name="T98" fmla="*/ 57679 w 1326"/>
                <a:gd name="T99" fmla="*/ 57739 h 962"/>
                <a:gd name="T100" fmla="*/ 155046 w 1326"/>
                <a:gd name="T101" fmla="*/ 5827 h 9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26" h="962">
                  <a:moveTo>
                    <a:pt x="397" y="50"/>
                  </a:moveTo>
                  <a:lnTo>
                    <a:pt x="362" y="52"/>
                  </a:lnTo>
                  <a:lnTo>
                    <a:pt x="327" y="58"/>
                  </a:lnTo>
                  <a:lnTo>
                    <a:pt x="294" y="67"/>
                  </a:lnTo>
                  <a:lnTo>
                    <a:pt x="264" y="82"/>
                  </a:lnTo>
                  <a:lnTo>
                    <a:pt x="236" y="99"/>
                  </a:lnTo>
                  <a:lnTo>
                    <a:pt x="213" y="120"/>
                  </a:lnTo>
                  <a:lnTo>
                    <a:pt x="193" y="143"/>
                  </a:lnTo>
                  <a:lnTo>
                    <a:pt x="178" y="170"/>
                  </a:lnTo>
                  <a:lnTo>
                    <a:pt x="168" y="200"/>
                  </a:lnTo>
                  <a:lnTo>
                    <a:pt x="163" y="233"/>
                  </a:lnTo>
                  <a:lnTo>
                    <a:pt x="164" y="264"/>
                  </a:lnTo>
                  <a:lnTo>
                    <a:pt x="170" y="292"/>
                  </a:lnTo>
                  <a:lnTo>
                    <a:pt x="180" y="315"/>
                  </a:lnTo>
                  <a:lnTo>
                    <a:pt x="195" y="336"/>
                  </a:lnTo>
                  <a:lnTo>
                    <a:pt x="213" y="355"/>
                  </a:lnTo>
                  <a:lnTo>
                    <a:pt x="235" y="372"/>
                  </a:lnTo>
                  <a:lnTo>
                    <a:pt x="261" y="386"/>
                  </a:lnTo>
                  <a:lnTo>
                    <a:pt x="293" y="398"/>
                  </a:lnTo>
                  <a:lnTo>
                    <a:pt x="327" y="411"/>
                  </a:lnTo>
                  <a:lnTo>
                    <a:pt x="363" y="422"/>
                  </a:lnTo>
                  <a:lnTo>
                    <a:pt x="399" y="432"/>
                  </a:lnTo>
                  <a:lnTo>
                    <a:pt x="437" y="442"/>
                  </a:lnTo>
                  <a:lnTo>
                    <a:pt x="473" y="456"/>
                  </a:lnTo>
                  <a:lnTo>
                    <a:pt x="510" y="470"/>
                  </a:lnTo>
                  <a:lnTo>
                    <a:pt x="545" y="487"/>
                  </a:lnTo>
                  <a:lnTo>
                    <a:pt x="579" y="507"/>
                  </a:lnTo>
                  <a:lnTo>
                    <a:pt x="611" y="528"/>
                  </a:lnTo>
                  <a:lnTo>
                    <a:pt x="638" y="553"/>
                  </a:lnTo>
                  <a:lnTo>
                    <a:pt x="662" y="580"/>
                  </a:lnTo>
                  <a:lnTo>
                    <a:pt x="685" y="553"/>
                  </a:lnTo>
                  <a:lnTo>
                    <a:pt x="714" y="528"/>
                  </a:lnTo>
                  <a:lnTo>
                    <a:pt x="746" y="507"/>
                  </a:lnTo>
                  <a:lnTo>
                    <a:pt x="778" y="487"/>
                  </a:lnTo>
                  <a:lnTo>
                    <a:pt x="815" y="470"/>
                  </a:lnTo>
                  <a:lnTo>
                    <a:pt x="852" y="456"/>
                  </a:lnTo>
                  <a:lnTo>
                    <a:pt x="888" y="442"/>
                  </a:lnTo>
                  <a:lnTo>
                    <a:pt x="925" y="432"/>
                  </a:lnTo>
                  <a:lnTo>
                    <a:pt x="960" y="422"/>
                  </a:lnTo>
                  <a:lnTo>
                    <a:pt x="998" y="411"/>
                  </a:lnTo>
                  <a:lnTo>
                    <a:pt x="1032" y="398"/>
                  </a:lnTo>
                  <a:lnTo>
                    <a:pt x="1063" y="386"/>
                  </a:lnTo>
                  <a:lnTo>
                    <a:pt x="1089" y="372"/>
                  </a:lnTo>
                  <a:lnTo>
                    <a:pt x="1112" y="355"/>
                  </a:lnTo>
                  <a:lnTo>
                    <a:pt x="1131" y="336"/>
                  </a:lnTo>
                  <a:lnTo>
                    <a:pt x="1145" y="315"/>
                  </a:lnTo>
                  <a:lnTo>
                    <a:pt x="1155" y="292"/>
                  </a:lnTo>
                  <a:lnTo>
                    <a:pt x="1161" y="264"/>
                  </a:lnTo>
                  <a:lnTo>
                    <a:pt x="1162" y="233"/>
                  </a:lnTo>
                  <a:lnTo>
                    <a:pt x="1157" y="200"/>
                  </a:lnTo>
                  <a:lnTo>
                    <a:pt x="1146" y="170"/>
                  </a:lnTo>
                  <a:lnTo>
                    <a:pt x="1132" y="143"/>
                  </a:lnTo>
                  <a:lnTo>
                    <a:pt x="1112" y="120"/>
                  </a:lnTo>
                  <a:lnTo>
                    <a:pt x="1087" y="99"/>
                  </a:lnTo>
                  <a:lnTo>
                    <a:pt x="1061" y="82"/>
                  </a:lnTo>
                  <a:lnTo>
                    <a:pt x="1030" y="67"/>
                  </a:lnTo>
                  <a:lnTo>
                    <a:pt x="997" y="58"/>
                  </a:lnTo>
                  <a:lnTo>
                    <a:pt x="963" y="52"/>
                  </a:lnTo>
                  <a:lnTo>
                    <a:pt x="926" y="50"/>
                  </a:lnTo>
                  <a:lnTo>
                    <a:pt x="891" y="53"/>
                  </a:lnTo>
                  <a:lnTo>
                    <a:pt x="854" y="62"/>
                  </a:lnTo>
                  <a:lnTo>
                    <a:pt x="818" y="75"/>
                  </a:lnTo>
                  <a:lnTo>
                    <a:pt x="780" y="91"/>
                  </a:lnTo>
                  <a:lnTo>
                    <a:pt x="739" y="109"/>
                  </a:lnTo>
                  <a:lnTo>
                    <a:pt x="696" y="129"/>
                  </a:lnTo>
                  <a:lnTo>
                    <a:pt x="685" y="225"/>
                  </a:lnTo>
                  <a:lnTo>
                    <a:pt x="640" y="225"/>
                  </a:lnTo>
                  <a:lnTo>
                    <a:pt x="629" y="129"/>
                  </a:lnTo>
                  <a:lnTo>
                    <a:pt x="585" y="109"/>
                  </a:lnTo>
                  <a:lnTo>
                    <a:pt x="545" y="91"/>
                  </a:lnTo>
                  <a:lnTo>
                    <a:pt x="506" y="75"/>
                  </a:lnTo>
                  <a:lnTo>
                    <a:pt x="469" y="62"/>
                  </a:lnTo>
                  <a:lnTo>
                    <a:pt x="434" y="53"/>
                  </a:lnTo>
                  <a:lnTo>
                    <a:pt x="397" y="50"/>
                  </a:lnTo>
                  <a:close/>
                  <a:moveTo>
                    <a:pt x="401" y="0"/>
                  </a:moveTo>
                  <a:lnTo>
                    <a:pt x="450" y="2"/>
                  </a:lnTo>
                  <a:lnTo>
                    <a:pt x="493" y="6"/>
                  </a:lnTo>
                  <a:lnTo>
                    <a:pt x="532" y="12"/>
                  </a:lnTo>
                  <a:lnTo>
                    <a:pt x="565" y="20"/>
                  </a:lnTo>
                  <a:lnTo>
                    <a:pt x="595" y="31"/>
                  </a:lnTo>
                  <a:lnTo>
                    <a:pt x="620" y="41"/>
                  </a:lnTo>
                  <a:lnTo>
                    <a:pt x="642" y="53"/>
                  </a:lnTo>
                  <a:lnTo>
                    <a:pt x="662" y="63"/>
                  </a:lnTo>
                  <a:lnTo>
                    <a:pt x="682" y="53"/>
                  </a:lnTo>
                  <a:lnTo>
                    <a:pt x="704" y="41"/>
                  </a:lnTo>
                  <a:lnTo>
                    <a:pt x="730" y="31"/>
                  </a:lnTo>
                  <a:lnTo>
                    <a:pt x="759" y="20"/>
                  </a:lnTo>
                  <a:lnTo>
                    <a:pt x="793" y="12"/>
                  </a:lnTo>
                  <a:lnTo>
                    <a:pt x="831" y="6"/>
                  </a:lnTo>
                  <a:lnTo>
                    <a:pt x="874" y="2"/>
                  </a:lnTo>
                  <a:lnTo>
                    <a:pt x="924" y="0"/>
                  </a:lnTo>
                  <a:lnTo>
                    <a:pt x="980" y="3"/>
                  </a:lnTo>
                  <a:lnTo>
                    <a:pt x="1032" y="11"/>
                  </a:lnTo>
                  <a:lnTo>
                    <a:pt x="1080" y="23"/>
                  </a:lnTo>
                  <a:lnTo>
                    <a:pt x="1121" y="40"/>
                  </a:lnTo>
                  <a:lnTo>
                    <a:pt x="1158" y="59"/>
                  </a:lnTo>
                  <a:lnTo>
                    <a:pt x="1189" y="83"/>
                  </a:lnTo>
                  <a:lnTo>
                    <a:pt x="1216" y="109"/>
                  </a:lnTo>
                  <a:lnTo>
                    <a:pt x="1237" y="137"/>
                  </a:lnTo>
                  <a:lnTo>
                    <a:pt x="1251" y="167"/>
                  </a:lnTo>
                  <a:lnTo>
                    <a:pt x="1261" y="198"/>
                  </a:lnTo>
                  <a:lnTo>
                    <a:pt x="1265" y="231"/>
                  </a:lnTo>
                  <a:lnTo>
                    <a:pt x="1264" y="268"/>
                  </a:lnTo>
                  <a:lnTo>
                    <a:pt x="1258" y="303"/>
                  </a:lnTo>
                  <a:lnTo>
                    <a:pt x="1244" y="334"/>
                  </a:lnTo>
                  <a:lnTo>
                    <a:pt x="1226" y="362"/>
                  </a:lnTo>
                  <a:lnTo>
                    <a:pt x="1203" y="387"/>
                  </a:lnTo>
                  <a:lnTo>
                    <a:pt x="1175" y="411"/>
                  </a:lnTo>
                  <a:lnTo>
                    <a:pt x="1141" y="432"/>
                  </a:lnTo>
                  <a:lnTo>
                    <a:pt x="1102" y="450"/>
                  </a:lnTo>
                  <a:lnTo>
                    <a:pt x="1060" y="469"/>
                  </a:lnTo>
                  <a:lnTo>
                    <a:pt x="1011" y="484"/>
                  </a:lnTo>
                  <a:lnTo>
                    <a:pt x="960" y="500"/>
                  </a:lnTo>
                  <a:lnTo>
                    <a:pt x="911" y="513"/>
                  </a:lnTo>
                  <a:lnTo>
                    <a:pt x="869" y="529"/>
                  </a:lnTo>
                  <a:lnTo>
                    <a:pt x="833" y="546"/>
                  </a:lnTo>
                  <a:lnTo>
                    <a:pt x="803" y="563"/>
                  </a:lnTo>
                  <a:lnTo>
                    <a:pt x="781" y="582"/>
                  </a:lnTo>
                  <a:lnTo>
                    <a:pt x="761" y="600"/>
                  </a:lnTo>
                  <a:lnTo>
                    <a:pt x="748" y="618"/>
                  </a:lnTo>
                  <a:lnTo>
                    <a:pt x="738" y="637"/>
                  </a:lnTo>
                  <a:lnTo>
                    <a:pt x="731" y="655"/>
                  </a:lnTo>
                  <a:lnTo>
                    <a:pt x="727" y="673"/>
                  </a:lnTo>
                  <a:lnTo>
                    <a:pt x="725" y="689"/>
                  </a:lnTo>
                  <a:lnTo>
                    <a:pt x="725" y="705"/>
                  </a:lnTo>
                  <a:lnTo>
                    <a:pt x="725" y="719"/>
                  </a:lnTo>
                  <a:lnTo>
                    <a:pt x="729" y="747"/>
                  </a:lnTo>
                  <a:lnTo>
                    <a:pt x="738" y="776"/>
                  </a:lnTo>
                  <a:lnTo>
                    <a:pt x="751" y="805"/>
                  </a:lnTo>
                  <a:lnTo>
                    <a:pt x="768" y="832"/>
                  </a:lnTo>
                  <a:lnTo>
                    <a:pt x="786" y="857"/>
                  </a:lnTo>
                  <a:lnTo>
                    <a:pt x="807" y="878"/>
                  </a:lnTo>
                  <a:lnTo>
                    <a:pt x="828" y="892"/>
                  </a:lnTo>
                  <a:lnTo>
                    <a:pt x="869" y="911"/>
                  </a:lnTo>
                  <a:lnTo>
                    <a:pt x="912" y="925"/>
                  </a:lnTo>
                  <a:lnTo>
                    <a:pt x="956" y="934"/>
                  </a:lnTo>
                  <a:lnTo>
                    <a:pt x="1001" y="940"/>
                  </a:lnTo>
                  <a:lnTo>
                    <a:pt x="1045" y="940"/>
                  </a:lnTo>
                  <a:lnTo>
                    <a:pt x="1095" y="936"/>
                  </a:lnTo>
                  <a:lnTo>
                    <a:pt x="1145" y="929"/>
                  </a:lnTo>
                  <a:lnTo>
                    <a:pt x="1193" y="919"/>
                  </a:lnTo>
                  <a:lnTo>
                    <a:pt x="1227" y="908"/>
                  </a:lnTo>
                  <a:lnTo>
                    <a:pt x="1259" y="894"/>
                  </a:lnTo>
                  <a:lnTo>
                    <a:pt x="1285" y="881"/>
                  </a:lnTo>
                  <a:lnTo>
                    <a:pt x="1311" y="866"/>
                  </a:lnTo>
                  <a:lnTo>
                    <a:pt x="1315" y="864"/>
                  </a:lnTo>
                  <a:lnTo>
                    <a:pt x="1319" y="862"/>
                  </a:lnTo>
                  <a:lnTo>
                    <a:pt x="1322" y="862"/>
                  </a:lnTo>
                  <a:lnTo>
                    <a:pt x="1324" y="862"/>
                  </a:lnTo>
                  <a:lnTo>
                    <a:pt x="1326" y="862"/>
                  </a:lnTo>
                  <a:lnTo>
                    <a:pt x="1326" y="866"/>
                  </a:lnTo>
                  <a:lnTo>
                    <a:pt x="1320" y="871"/>
                  </a:lnTo>
                  <a:lnTo>
                    <a:pt x="1313" y="877"/>
                  </a:lnTo>
                  <a:lnTo>
                    <a:pt x="1305" y="882"/>
                  </a:lnTo>
                  <a:lnTo>
                    <a:pt x="1296" y="887"/>
                  </a:lnTo>
                  <a:lnTo>
                    <a:pt x="1289" y="892"/>
                  </a:lnTo>
                  <a:lnTo>
                    <a:pt x="1285" y="894"/>
                  </a:lnTo>
                  <a:lnTo>
                    <a:pt x="1258" y="908"/>
                  </a:lnTo>
                  <a:lnTo>
                    <a:pt x="1229" y="920"/>
                  </a:lnTo>
                  <a:lnTo>
                    <a:pt x="1200" y="931"/>
                  </a:lnTo>
                  <a:lnTo>
                    <a:pt x="1141" y="946"/>
                  </a:lnTo>
                  <a:lnTo>
                    <a:pt x="1093" y="955"/>
                  </a:lnTo>
                  <a:lnTo>
                    <a:pt x="1044" y="961"/>
                  </a:lnTo>
                  <a:lnTo>
                    <a:pt x="996" y="962"/>
                  </a:lnTo>
                  <a:lnTo>
                    <a:pt x="964" y="962"/>
                  </a:lnTo>
                  <a:lnTo>
                    <a:pt x="930" y="959"/>
                  </a:lnTo>
                  <a:lnTo>
                    <a:pt x="894" y="954"/>
                  </a:lnTo>
                  <a:lnTo>
                    <a:pt x="857" y="948"/>
                  </a:lnTo>
                  <a:lnTo>
                    <a:pt x="819" y="938"/>
                  </a:lnTo>
                  <a:lnTo>
                    <a:pt x="782" y="925"/>
                  </a:lnTo>
                  <a:lnTo>
                    <a:pt x="748" y="908"/>
                  </a:lnTo>
                  <a:lnTo>
                    <a:pt x="716" y="889"/>
                  </a:lnTo>
                  <a:lnTo>
                    <a:pt x="687" y="865"/>
                  </a:lnTo>
                  <a:lnTo>
                    <a:pt x="662" y="836"/>
                  </a:lnTo>
                  <a:lnTo>
                    <a:pt x="638" y="865"/>
                  </a:lnTo>
                  <a:lnTo>
                    <a:pt x="610" y="889"/>
                  </a:lnTo>
                  <a:lnTo>
                    <a:pt x="577" y="908"/>
                  </a:lnTo>
                  <a:lnTo>
                    <a:pt x="541" y="925"/>
                  </a:lnTo>
                  <a:lnTo>
                    <a:pt x="505" y="938"/>
                  </a:lnTo>
                  <a:lnTo>
                    <a:pt x="468" y="948"/>
                  </a:lnTo>
                  <a:lnTo>
                    <a:pt x="432" y="954"/>
                  </a:lnTo>
                  <a:lnTo>
                    <a:pt x="395" y="959"/>
                  </a:lnTo>
                  <a:lnTo>
                    <a:pt x="361" y="962"/>
                  </a:lnTo>
                  <a:lnTo>
                    <a:pt x="329" y="962"/>
                  </a:lnTo>
                  <a:lnTo>
                    <a:pt x="281" y="961"/>
                  </a:lnTo>
                  <a:lnTo>
                    <a:pt x="231" y="955"/>
                  </a:lnTo>
                  <a:lnTo>
                    <a:pt x="184" y="946"/>
                  </a:lnTo>
                  <a:lnTo>
                    <a:pt x="124" y="931"/>
                  </a:lnTo>
                  <a:lnTo>
                    <a:pt x="95" y="920"/>
                  </a:lnTo>
                  <a:lnTo>
                    <a:pt x="66" y="908"/>
                  </a:lnTo>
                  <a:lnTo>
                    <a:pt x="40" y="894"/>
                  </a:lnTo>
                  <a:lnTo>
                    <a:pt x="36" y="892"/>
                  </a:lnTo>
                  <a:lnTo>
                    <a:pt x="28" y="887"/>
                  </a:lnTo>
                  <a:lnTo>
                    <a:pt x="20" y="882"/>
                  </a:lnTo>
                  <a:lnTo>
                    <a:pt x="11" y="877"/>
                  </a:lnTo>
                  <a:lnTo>
                    <a:pt x="5" y="871"/>
                  </a:lnTo>
                  <a:lnTo>
                    <a:pt x="0" y="866"/>
                  </a:lnTo>
                  <a:lnTo>
                    <a:pt x="0" y="862"/>
                  </a:lnTo>
                  <a:lnTo>
                    <a:pt x="1" y="862"/>
                  </a:lnTo>
                  <a:lnTo>
                    <a:pt x="3" y="862"/>
                  </a:lnTo>
                  <a:lnTo>
                    <a:pt x="6" y="862"/>
                  </a:lnTo>
                  <a:lnTo>
                    <a:pt x="10" y="864"/>
                  </a:lnTo>
                  <a:lnTo>
                    <a:pt x="14" y="866"/>
                  </a:lnTo>
                  <a:lnTo>
                    <a:pt x="39" y="881"/>
                  </a:lnTo>
                  <a:lnTo>
                    <a:pt x="65" y="894"/>
                  </a:lnTo>
                  <a:lnTo>
                    <a:pt x="98" y="908"/>
                  </a:lnTo>
                  <a:lnTo>
                    <a:pt x="130" y="919"/>
                  </a:lnTo>
                  <a:lnTo>
                    <a:pt x="180" y="929"/>
                  </a:lnTo>
                  <a:lnTo>
                    <a:pt x="230" y="936"/>
                  </a:lnTo>
                  <a:lnTo>
                    <a:pt x="280" y="940"/>
                  </a:lnTo>
                  <a:lnTo>
                    <a:pt x="324" y="940"/>
                  </a:lnTo>
                  <a:lnTo>
                    <a:pt x="369" y="934"/>
                  </a:lnTo>
                  <a:lnTo>
                    <a:pt x="413" y="925"/>
                  </a:lnTo>
                  <a:lnTo>
                    <a:pt x="455" y="911"/>
                  </a:lnTo>
                  <a:lnTo>
                    <a:pt x="496" y="892"/>
                  </a:lnTo>
                  <a:lnTo>
                    <a:pt x="518" y="878"/>
                  </a:lnTo>
                  <a:lnTo>
                    <a:pt x="539" y="857"/>
                  </a:lnTo>
                  <a:lnTo>
                    <a:pt x="557" y="832"/>
                  </a:lnTo>
                  <a:lnTo>
                    <a:pt x="574" y="805"/>
                  </a:lnTo>
                  <a:lnTo>
                    <a:pt x="587" y="776"/>
                  </a:lnTo>
                  <a:lnTo>
                    <a:pt x="596" y="747"/>
                  </a:lnTo>
                  <a:lnTo>
                    <a:pt x="600" y="719"/>
                  </a:lnTo>
                  <a:lnTo>
                    <a:pt x="600" y="705"/>
                  </a:lnTo>
                  <a:lnTo>
                    <a:pt x="600" y="689"/>
                  </a:lnTo>
                  <a:lnTo>
                    <a:pt x="598" y="673"/>
                  </a:lnTo>
                  <a:lnTo>
                    <a:pt x="594" y="655"/>
                  </a:lnTo>
                  <a:lnTo>
                    <a:pt x="587" y="637"/>
                  </a:lnTo>
                  <a:lnTo>
                    <a:pt x="577" y="618"/>
                  </a:lnTo>
                  <a:lnTo>
                    <a:pt x="562" y="600"/>
                  </a:lnTo>
                  <a:lnTo>
                    <a:pt x="544" y="582"/>
                  </a:lnTo>
                  <a:lnTo>
                    <a:pt x="521" y="563"/>
                  </a:lnTo>
                  <a:lnTo>
                    <a:pt x="492" y="546"/>
                  </a:lnTo>
                  <a:lnTo>
                    <a:pt x="456" y="529"/>
                  </a:lnTo>
                  <a:lnTo>
                    <a:pt x="415" y="513"/>
                  </a:lnTo>
                  <a:lnTo>
                    <a:pt x="365" y="500"/>
                  </a:lnTo>
                  <a:lnTo>
                    <a:pt x="312" y="484"/>
                  </a:lnTo>
                  <a:lnTo>
                    <a:pt x="265" y="469"/>
                  </a:lnTo>
                  <a:lnTo>
                    <a:pt x="222" y="450"/>
                  </a:lnTo>
                  <a:lnTo>
                    <a:pt x="184" y="432"/>
                  </a:lnTo>
                  <a:lnTo>
                    <a:pt x="150" y="411"/>
                  </a:lnTo>
                  <a:lnTo>
                    <a:pt x="121" y="387"/>
                  </a:lnTo>
                  <a:lnTo>
                    <a:pt x="98" y="362"/>
                  </a:lnTo>
                  <a:lnTo>
                    <a:pt x="79" y="334"/>
                  </a:lnTo>
                  <a:lnTo>
                    <a:pt x="68" y="303"/>
                  </a:lnTo>
                  <a:lnTo>
                    <a:pt x="60" y="268"/>
                  </a:lnTo>
                  <a:lnTo>
                    <a:pt x="58" y="231"/>
                  </a:lnTo>
                  <a:lnTo>
                    <a:pt x="64" y="198"/>
                  </a:lnTo>
                  <a:lnTo>
                    <a:pt x="73" y="167"/>
                  </a:lnTo>
                  <a:lnTo>
                    <a:pt x="89" y="137"/>
                  </a:lnTo>
                  <a:lnTo>
                    <a:pt x="109" y="109"/>
                  </a:lnTo>
                  <a:lnTo>
                    <a:pt x="136" y="83"/>
                  </a:lnTo>
                  <a:lnTo>
                    <a:pt x="167" y="59"/>
                  </a:lnTo>
                  <a:lnTo>
                    <a:pt x="204" y="40"/>
                  </a:lnTo>
                  <a:lnTo>
                    <a:pt x="246" y="23"/>
                  </a:lnTo>
                  <a:lnTo>
                    <a:pt x="293" y="11"/>
                  </a:lnTo>
                  <a:lnTo>
                    <a:pt x="345" y="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30239" y="5948363"/>
              <a:ext cx="139299" cy="267207"/>
            </a:xfrm>
            <a:custGeom>
              <a:avLst/>
              <a:gdLst>
                <a:gd name="T0" fmla="*/ 199 w 264"/>
                <a:gd name="T1" fmla="*/ 0 h 503"/>
                <a:gd name="T2" fmla="*/ 221 w 264"/>
                <a:gd name="T3" fmla="*/ 1 h 503"/>
                <a:gd name="T4" fmla="*/ 241 w 264"/>
                <a:gd name="T5" fmla="*/ 4 h 503"/>
                <a:gd name="T6" fmla="*/ 255 w 264"/>
                <a:gd name="T7" fmla="*/ 8 h 503"/>
                <a:gd name="T8" fmla="*/ 264 w 264"/>
                <a:gd name="T9" fmla="*/ 13 h 503"/>
                <a:gd name="T10" fmla="*/ 249 w 264"/>
                <a:gd name="T11" fmla="*/ 93 h 503"/>
                <a:gd name="T12" fmla="*/ 237 w 264"/>
                <a:gd name="T13" fmla="*/ 89 h 503"/>
                <a:gd name="T14" fmla="*/ 222 w 264"/>
                <a:gd name="T15" fmla="*/ 85 h 503"/>
                <a:gd name="T16" fmla="*/ 204 w 264"/>
                <a:gd name="T17" fmla="*/ 84 h 503"/>
                <a:gd name="T18" fmla="*/ 187 w 264"/>
                <a:gd name="T19" fmla="*/ 85 h 503"/>
                <a:gd name="T20" fmla="*/ 169 w 264"/>
                <a:gd name="T21" fmla="*/ 92 h 503"/>
                <a:gd name="T22" fmla="*/ 153 w 264"/>
                <a:gd name="T23" fmla="*/ 101 h 503"/>
                <a:gd name="T24" fmla="*/ 139 w 264"/>
                <a:gd name="T25" fmla="*/ 114 h 503"/>
                <a:gd name="T26" fmla="*/ 127 w 264"/>
                <a:gd name="T27" fmla="*/ 133 h 503"/>
                <a:gd name="T28" fmla="*/ 116 w 264"/>
                <a:gd name="T29" fmla="*/ 155 h 503"/>
                <a:gd name="T30" fmla="*/ 107 w 264"/>
                <a:gd name="T31" fmla="*/ 183 h 503"/>
                <a:gd name="T32" fmla="*/ 103 w 264"/>
                <a:gd name="T33" fmla="*/ 215 h 503"/>
                <a:gd name="T34" fmla="*/ 101 w 264"/>
                <a:gd name="T35" fmla="*/ 253 h 503"/>
                <a:gd name="T36" fmla="*/ 103 w 264"/>
                <a:gd name="T37" fmla="*/ 290 h 503"/>
                <a:gd name="T38" fmla="*/ 107 w 264"/>
                <a:gd name="T39" fmla="*/ 322 h 503"/>
                <a:gd name="T40" fmla="*/ 115 w 264"/>
                <a:gd name="T41" fmla="*/ 348 h 503"/>
                <a:gd name="T42" fmla="*/ 124 w 264"/>
                <a:gd name="T43" fmla="*/ 370 h 503"/>
                <a:gd name="T44" fmla="*/ 137 w 264"/>
                <a:gd name="T45" fmla="*/ 389 h 503"/>
                <a:gd name="T46" fmla="*/ 152 w 264"/>
                <a:gd name="T47" fmla="*/ 402 h 503"/>
                <a:gd name="T48" fmla="*/ 167 w 264"/>
                <a:gd name="T49" fmla="*/ 411 h 503"/>
                <a:gd name="T50" fmla="*/ 186 w 264"/>
                <a:gd name="T51" fmla="*/ 416 h 503"/>
                <a:gd name="T52" fmla="*/ 204 w 264"/>
                <a:gd name="T53" fmla="*/ 417 h 503"/>
                <a:gd name="T54" fmla="*/ 229 w 264"/>
                <a:gd name="T55" fmla="*/ 415 h 503"/>
                <a:gd name="T56" fmla="*/ 250 w 264"/>
                <a:gd name="T57" fmla="*/ 411 h 503"/>
                <a:gd name="T58" fmla="*/ 260 w 264"/>
                <a:gd name="T59" fmla="*/ 491 h 503"/>
                <a:gd name="T60" fmla="*/ 242 w 264"/>
                <a:gd name="T61" fmla="*/ 497 h 503"/>
                <a:gd name="T62" fmla="*/ 217 w 264"/>
                <a:gd name="T63" fmla="*/ 501 h 503"/>
                <a:gd name="T64" fmla="*/ 186 w 264"/>
                <a:gd name="T65" fmla="*/ 503 h 503"/>
                <a:gd name="T66" fmla="*/ 150 w 264"/>
                <a:gd name="T67" fmla="*/ 500 h 503"/>
                <a:gd name="T68" fmla="*/ 118 w 264"/>
                <a:gd name="T69" fmla="*/ 491 h 503"/>
                <a:gd name="T70" fmla="*/ 90 w 264"/>
                <a:gd name="T71" fmla="*/ 476 h 503"/>
                <a:gd name="T72" fmla="*/ 65 w 264"/>
                <a:gd name="T73" fmla="*/ 457 h 503"/>
                <a:gd name="T74" fmla="*/ 46 w 264"/>
                <a:gd name="T75" fmla="*/ 433 h 503"/>
                <a:gd name="T76" fmla="*/ 29 w 264"/>
                <a:gd name="T77" fmla="*/ 406 h 503"/>
                <a:gd name="T78" fmla="*/ 16 w 264"/>
                <a:gd name="T79" fmla="*/ 373 h 503"/>
                <a:gd name="T80" fmla="*/ 6 w 264"/>
                <a:gd name="T81" fmla="*/ 339 h 503"/>
                <a:gd name="T82" fmla="*/ 1 w 264"/>
                <a:gd name="T83" fmla="*/ 299 h 503"/>
                <a:gd name="T84" fmla="*/ 0 w 264"/>
                <a:gd name="T85" fmla="*/ 259 h 503"/>
                <a:gd name="T86" fmla="*/ 1 w 264"/>
                <a:gd name="T87" fmla="*/ 214 h 503"/>
                <a:gd name="T88" fmla="*/ 8 w 264"/>
                <a:gd name="T89" fmla="*/ 175 h 503"/>
                <a:gd name="T90" fmla="*/ 17 w 264"/>
                <a:gd name="T91" fmla="*/ 139 h 503"/>
                <a:gd name="T92" fmla="*/ 30 w 264"/>
                <a:gd name="T93" fmla="*/ 109 h 503"/>
                <a:gd name="T94" fmla="*/ 46 w 264"/>
                <a:gd name="T95" fmla="*/ 82 h 503"/>
                <a:gd name="T96" fmla="*/ 63 w 264"/>
                <a:gd name="T97" fmla="*/ 59 h 503"/>
                <a:gd name="T98" fmla="*/ 82 w 264"/>
                <a:gd name="T99" fmla="*/ 41 h 503"/>
                <a:gd name="T100" fmla="*/ 105 w 264"/>
                <a:gd name="T101" fmla="*/ 25 h 503"/>
                <a:gd name="T102" fmla="*/ 127 w 264"/>
                <a:gd name="T103" fmla="*/ 15 h 503"/>
                <a:gd name="T104" fmla="*/ 150 w 264"/>
                <a:gd name="T105" fmla="*/ 5 h 503"/>
                <a:gd name="T106" fmla="*/ 174 w 264"/>
                <a:gd name="T107" fmla="*/ 1 h 503"/>
                <a:gd name="T108" fmla="*/ 199 w 264"/>
                <a:gd name="T10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503">
                  <a:moveTo>
                    <a:pt x="199" y="0"/>
                  </a:moveTo>
                  <a:lnTo>
                    <a:pt x="221" y="1"/>
                  </a:lnTo>
                  <a:lnTo>
                    <a:pt x="241" y="4"/>
                  </a:lnTo>
                  <a:lnTo>
                    <a:pt x="255" y="8"/>
                  </a:lnTo>
                  <a:lnTo>
                    <a:pt x="264" y="13"/>
                  </a:lnTo>
                  <a:lnTo>
                    <a:pt x="249" y="93"/>
                  </a:lnTo>
                  <a:lnTo>
                    <a:pt x="237" y="89"/>
                  </a:lnTo>
                  <a:lnTo>
                    <a:pt x="222" y="85"/>
                  </a:lnTo>
                  <a:lnTo>
                    <a:pt x="204" y="84"/>
                  </a:lnTo>
                  <a:lnTo>
                    <a:pt x="187" y="85"/>
                  </a:lnTo>
                  <a:lnTo>
                    <a:pt x="169" y="92"/>
                  </a:lnTo>
                  <a:lnTo>
                    <a:pt x="153" y="101"/>
                  </a:lnTo>
                  <a:lnTo>
                    <a:pt x="139" y="114"/>
                  </a:lnTo>
                  <a:lnTo>
                    <a:pt x="127" y="133"/>
                  </a:lnTo>
                  <a:lnTo>
                    <a:pt x="116" y="155"/>
                  </a:lnTo>
                  <a:lnTo>
                    <a:pt x="107" y="183"/>
                  </a:lnTo>
                  <a:lnTo>
                    <a:pt x="103" y="215"/>
                  </a:lnTo>
                  <a:lnTo>
                    <a:pt x="101" y="253"/>
                  </a:lnTo>
                  <a:lnTo>
                    <a:pt x="103" y="290"/>
                  </a:lnTo>
                  <a:lnTo>
                    <a:pt x="107" y="322"/>
                  </a:lnTo>
                  <a:lnTo>
                    <a:pt x="115" y="348"/>
                  </a:lnTo>
                  <a:lnTo>
                    <a:pt x="124" y="370"/>
                  </a:lnTo>
                  <a:lnTo>
                    <a:pt x="137" y="389"/>
                  </a:lnTo>
                  <a:lnTo>
                    <a:pt x="152" y="402"/>
                  </a:lnTo>
                  <a:lnTo>
                    <a:pt x="167" y="411"/>
                  </a:lnTo>
                  <a:lnTo>
                    <a:pt x="186" y="416"/>
                  </a:lnTo>
                  <a:lnTo>
                    <a:pt x="204" y="417"/>
                  </a:lnTo>
                  <a:lnTo>
                    <a:pt x="229" y="415"/>
                  </a:lnTo>
                  <a:lnTo>
                    <a:pt x="250" y="411"/>
                  </a:lnTo>
                  <a:lnTo>
                    <a:pt x="260" y="491"/>
                  </a:lnTo>
                  <a:lnTo>
                    <a:pt x="242" y="497"/>
                  </a:lnTo>
                  <a:lnTo>
                    <a:pt x="217" y="501"/>
                  </a:lnTo>
                  <a:lnTo>
                    <a:pt x="186" y="503"/>
                  </a:lnTo>
                  <a:lnTo>
                    <a:pt x="150" y="500"/>
                  </a:lnTo>
                  <a:lnTo>
                    <a:pt x="118" y="491"/>
                  </a:lnTo>
                  <a:lnTo>
                    <a:pt x="90" y="476"/>
                  </a:lnTo>
                  <a:lnTo>
                    <a:pt x="65" y="457"/>
                  </a:lnTo>
                  <a:lnTo>
                    <a:pt x="46" y="433"/>
                  </a:lnTo>
                  <a:lnTo>
                    <a:pt x="29" y="406"/>
                  </a:lnTo>
                  <a:lnTo>
                    <a:pt x="16" y="373"/>
                  </a:lnTo>
                  <a:lnTo>
                    <a:pt x="6" y="339"/>
                  </a:lnTo>
                  <a:lnTo>
                    <a:pt x="1" y="299"/>
                  </a:lnTo>
                  <a:lnTo>
                    <a:pt x="0" y="259"/>
                  </a:lnTo>
                  <a:lnTo>
                    <a:pt x="1" y="214"/>
                  </a:lnTo>
                  <a:lnTo>
                    <a:pt x="8" y="175"/>
                  </a:lnTo>
                  <a:lnTo>
                    <a:pt x="17" y="139"/>
                  </a:lnTo>
                  <a:lnTo>
                    <a:pt x="30" y="109"/>
                  </a:lnTo>
                  <a:lnTo>
                    <a:pt x="46" y="82"/>
                  </a:lnTo>
                  <a:lnTo>
                    <a:pt x="63" y="59"/>
                  </a:lnTo>
                  <a:lnTo>
                    <a:pt x="82" y="41"/>
                  </a:lnTo>
                  <a:lnTo>
                    <a:pt x="105" y="25"/>
                  </a:lnTo>
                  <a:lnTo>
                    <a:pt x="127" y="15"/>
                  </a:lnTo>
                  <a:lnTo>
                    <a:pt x="150" y="5"/>
                  </a:lnTo>
                  <a:lnTo>
                    <a:pt x="174" y="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374456" y="5948363"/>
              <a:ext cx="167160" cy="267207"/>
            </a:xfrm>
            <a:custGeom>
              <a:avLst/>
              <a:gdLst>
                <a:gd name="T0" fmla="*/ 144 w 316"/>
                <a:gd name="T1" fmla="*/ 86 h 505"/>
                <a:gd name="T2" fmla="*/ 119 w 316"/>
                <a:gd name="T3" fmla="*/ 117 h 505"/>
                <a:gd name="T4" fmla="*/ 105 w 316"/>
                <a:gd name="T5" fmla="*/ 172 h 505"/>
                <a:gd name="T6" fmla="*/ 100 w 316"/>
                <a:gd name="T7" fmla="*/ 252 h 505"/>
                <a:gd name="T8" fmla="*/ 105 w 316"/>
                <a:gd name="T9" fmla="*/ 334 h 505"/>
                <a:gd name="T10" fmla="*/ 119 w 316"/>
                <a:gd name="T11" fmla="*/ 391 h 505"/>
                <a:gd name="T12" fmla="*/ 144 w 316"/>
                <a:gd name="T13" fmla="*/ 418 h 505"/>
                <a:gd name="T14" fmla="*/ 174 w 316"/>
                <a:gd name="T15" fmla="*/ 418 h 505"/>
                <a:gd name="T16" fmla="*/ 195 w 316"/>
                <a:gd name="T17" fmla="*/ 393 h 505"/>
                <a:gd name="T18" fmla="*/ 210 w 316"/>
                <a:gd name="T19" fmla="*/ 348 h 505"/>
                <a:gd name="T20" fmla="*/ 215 w 316"/>
                <a:gd name="T21" fmla="*/ 285 h 505"/>
                <a:gd name="T22" fmla="*/ 215 w 316"/>
                <a:gd name="T23" fmla="*/ 216 h 505"/>
                <a:gd name="T24" fmla="*/ 210 w 316"/>
                <a:gd name="T25" fmla="*/ 157 h 505"/>
                <a:gd name="T26" fmla="*/ 197 w 316"/>
                <a:gd name="T27" fmla="*/ 113 h 505"/>
                <a:gd name="T28" fmla="*/ 174 w 316"/>
                <a:gd name="T29" fmla="*/ 86 h 505"/>
                <a:gd name="T30" fmla="*/ 164 w 316"/>
                <a:gd name="T31" fmla="*/ 0 h 505"/>
                <a:gd name="T32" fmla="*/ 216 w 316"/>
                <a:gd name="T33" fmla="*/ 9 h 505"/>
                <a:gd name="T34" fmla="*/ 255 w 316"/>
                <a:gd name="T35" fmla="*/ 38 h 505"/>
                <a:gd name="T36" fmla="*/ 284 w 316"/>
                <a:gd name="T37" fmla="*/ 79 h 505"/>
                <a:gd name="T38" fmla="*/ 303 w 316"/>
                <a:gd name="T39" fmla="*/ 130 h 505"/>
                <a:gd name="T40" fmla="*/ 313 w 316"/>
                <a:gd name="T41" fmla="*/ 186 h 505"/>
                <a:gd name="T42" fmla="*/ 316 w 316"/>
                <a:gd name="T43" fmla="*/ 244 h 505"/>
                <a:gd name="T44" fmla="*/ 309 w 316"/>
                <a:gd name="T45" fmla="*/ 334 h 505"/>
                <a:gd name="T46" fmla="*/ 291 w 316"/>
                <a:gd name="T47" fmla="*/ 404 h 505"/>
                <a:gd name="T48" fmla="*/ 263 w 316"/>
                <a:gd name="T49" fmla="*/ 455 h 505"/>
                <a:gd name="T50" fmla="*/ 225 w 316"/>
                <a:gd name="T51" fmla="*/ 488 h 505"/>
                <a:gd name="T52" fmla="*/ 181 w 316"/>
                <a:gd name="T53" fmla="*/ 504 h 505"/>
                <a:gd name="T54" fmla="*/ 127 w 316"/>
                <a:gd name="T55" fmla="*/ 502 h 505"/>
                <a:gd name="T56" fmla="*/ 79 w 316"/>
                <a:gd name="T57" fmla="*/ 481 h 505"/>
                <a:gd name="T58" fmla="*/ 43 w 316"/>
                <a:gd name="T59" fmla="*/ 441 h 505"/>
                <a:gd name="T60" fmla="*/ 19 w 316"/>
                <a:gd name="T61" fmla="*/ 387 h 505"/>
                <a:gd name="T62" fmla="*/ 5 w 316"/>
                <a:gd name="T63" fmla="*/ 323 h 505"/>
                <a:gd name="T64" fmla="*/ 0 w 316"/>
                <a:gd name="T65" fmla="*/ 250 h 505"/>
                <a:gd name="T66" fmla="*/ 7 w 316"/>
                <a:gd name="T67" fmla="*/ 173 h 505"/>
                <a:gd name="T68" fmla="*/ 26 w 316"/>
                <a:gd name="T69" fmla="*/ 104 h 505"/>
                <a:gd name="T70" fmla="*/ 59 w 316"/>
                <a:gd name="T71" fmla="*/ 48 h 505"/>
                <a:gd name="T72" fmla="*/ 105 w 316"/>
                <a:gd name="T73" fmla="*/ 13 h 505"/>
                <a:gd name="T74" fmla="*/ 164 w 316"/>
                <a:gd name="T75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6" h="505">
                  <a:moveTo>
                    <a:pt x="159" y="83"/>
                  </a:moveTo>
                  <a:lnTo>
                    <a:pt x="144" y="86"/>
                  </a:lnTo>
                  <a:lnTo>
                    <a:pt x="131" y="98"/>
                  </a:lnTo>
                  <a:lnTo>
                    <a:pt x="119" y="117"/>
                  </a:lnTo>
                  <a:lnTo>
                    <a:pt x="111" y="142"/>
                  </a:lnTo>
                  <a:lnTo>
                    <a:pt x="105" y="172"/>
                  </a:lnTo>
                  <a:lnTo>
                    <a:pt x="101" y="210"/>
                  </a:lnTo>
                  <a:lnTo>
                    <a:pt x="100" y="252"/>
                  </a:lnTo>
                  <a:lnTo>
                    <a:pt x="101" y="296"/>
                  </a:lnTo>
                  <a:lnTo>
                    <a:pt x="105" y="334"/>
                  </a:lnTo>
                  <a:lnTo>
                    <a:pt x="111" y="366"/>
                  </a:lnTo>
                  <a:lnTo>
                    <a:pt x="119" y="391"/>
                  </a:lnTo>
                  <a:lnTo>
                    <a:pt x="131" y="408"/>
                  </a:lnTo>
                  <a:lnTo>
                    <a:pt x="144" y="418"/>
                  </a:lnTo>
                  <a:lnTo>
                    <a:pt x="160" y="421"/>
                  </a:lnTo>
                  <a:lnTo>
                    <a:pt x="174" y="418"/>
                  </a:lnTo>
                  <a:lnTo>
                    <a:pt x="186" y="409"/>
                  </a:lnTo>
                  <a:lnTo>
                    <a:pt x="195" y="393"/>
                  </a:lnTo>
                  <a:lnTo>
                    <a:pt x="203" y="372"/>
                  </a:lnTo>
                  <a:lnTo>
                    <a:pt x="210" y="348"/>
                  </a:lnTo>
                  <a:lnTo>
                    <a:pt x="214" y="317"/>
                  </a:lnTo>
                  <a:lnTo>
                    <a:pt x="215" y="285"/>
                  </a:lnTo>
                  <a:lnTo>
                    <a:pt x="216" y="248"/>
                  </a:lnTo>
                  <a:lnTo>
                    <a:pt x="215" y="216"/>
                  </a:lnTo>
                  <a:lnTo>
                    <a:pt x="214" y="186"/>
                  </a:lnTo>
                  <a:lnTo>
                    <a:pt x="210" y="157"/>
                  </a:lnTo>
                  <a:lnTo>
                    <a:pt x="204" y="132"/>
                  </a:lnTo>
                  <a:lnTo>
                    <a:pt x="197" y="113"/>
                  </a:lnTo>
                  <a:lnTo>
                    <a:pt x="186" y="97"/>
                  </a:lnTo>
                  <a:lnTo>
                    <a:pt x="174" y="86"/>
                  </a:lnTo>
                  <a:lnTo>
                    <a:pt x="159" y="83"/>
                  </a:lnTo>
                  <a:close/>
                  <a:moveTo>
                    <a:pt x="164" y="0"/>
                  </a:moveTo>
                  <a:lnTo>
                    <a:pt x="191" y="2"/>
                  </a:lnTo>
                  <a:lnTo>
                    <a:pt x="216" y="9"/>
                  </a:lnTo>
                  <a:lnTo>
                    <a:pt x="237" y="22"/>
                  </a:lnTo>
                  <a:lnTo>
                    <a:pt x="255" y="38"/>
                  </a:lnTo>
                  <a:lnTo>
                    <a:pt x="271" y="56"/>
                  </a:lnTo>
                  <a:lnTo>
                    <a:pt x="284" y="79"/>
                  </a:lnTo>
                  <a:lnTo>
                    <a:pt x="295" y="104"/>
                  </a:lnTo>
                  <a:lnTo>
                    <a:pt x="303" y="130"/>
                  </a:lnTo>
                  <a:lnTo>
                    <a:pt x="308" y="157"/>
                  </a:lnTo>
                  <a:lnTo>
                    <a:pt x="313" y="186"/>
                  </a:lnTo>
                  <a:lnTo>
                    <a:pt x="314" y="215"/>
                  </a:lnTo>
                  <a:lnTo>
                    <a:pt x="316" y="244"/>
                  </a:lnTo>
                  <a:lnTo>
                    <a:pt x="314" y="291"/>
                  </a:lnTo>
                  <a:lnTo>
                    <a:pt x="309" y="334"/>
                  </a:lnTo>
                  <a:lnTo>
                    <a:pt x="301" y="372"/>
                  </a:lnTo>
                  <a:lnTo>
                    <a:pt x="291" y="404"/>
                  </a:lnTo>
                  <a:lnTo>
                    <a:pt x="278" y="431"/>
                  </a:lnTo>
                  <a:lnTo>
                    <a:pt x="263" y="455"/>
                  </a:lnTo>
                  <a:lnTo>
                    <a:pt x="245" y="473"/>
                  </a:lnTo>
                  <a:lnTo>
                    <a:pt x="225" y="488"/>
                  </a:lnTo>
                  <a:lnTo>
                    <a:pt x="204" y="497"/>
                  </a:lnTo>
                  <a:lnTo>
                    <a:pt x="181" y="504"/>
                  </a:lnTo>
                  <a:lnTo>
                    <a:pt x="156" y="505"/>
                  </a:lnTo>
                  <a:lnTo>
                    <a:pt x="127" y="502"/>
                  </a:lnTo>
                  <a:lnTo>
                    <a:pt x="101" y="494"/>
                  </a:lnTo>
                  <a:lnTo>
                    <a:pt x="79" y="481"/>
                  </a:lnTo>
                  <a:lnTo>
                    <a:pt x="60" y="463"/>
                  </a:lnTo>
                  <a:lnTo>
                    <a:pt x="43" y="441"/>
                  </a:lnTo>
                  <a:lnTo>
                    <a:pt x="30" y="416"/>
                  </a:lnTo>
                  <a:lnTo>
                    <a:pt x="19" y="387"/>
                  </a:lnTo>
                  <a:lnTo>
                    <a:pt x="11" y="355"/>
                  </a:lnTo>
                  <a:lnTo>
                    <a:pt x="5" y="323"/>
                  </a:lnTo>
                  <a:lnTo>
                    <a:pt x="2" y="287"/>
                  </a:lnTo>
                  <a:lnTo>
                    <a:pt x="0" y="250"/>
                  </a:lnTo>
                  <a:lnTo>
                    <a:pt x="2" y="211"/>
                  </a:lnTo>
                  <a:lnTo>
                    <a:pt x="7" y="173"/>
                  </a:lnTo>
                  <a:lnTo>
                    <a:pt x="15" y="138"/>
                  </a:lnTo>
                  <a:lnTo>
                    <a:pt x="26" y="104"/>
                  </a:lnTo>
                  <a:lnTo>
                    <a:pt x="41" y="75"/>
                  </a:lnTo>
                  <a:lnTo>
                    <a:pt x="59" y="48"/>
                  </a:lnTo>
                  <a:lnTo>
                    <a:pt x="80" y="29"/>
                  </a:lnTo>
                  <a:lnTo>
                    <a:pt x="105" y="13"/>
                  </a:lnTo>
                  <a:lnTo>
                    <a:pt x="132" y="2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59642" y="5949954"/>
              <a:ext cx="219602" cy="262435"/>
            </a:xfrm>
            <a:custGeom>
              <a:avLst/>
              <a:gdLst>
                <a:gd name="T0" fmla="*/ 35 w 414"/>
                <a:gd name="T1" fmla="*/ 0 h 495"/>
                <a:gd name="T2" fmla="*/ 136 w 414"/>
                <a:gd name="T3" fmla="*/ 0 h 495"/>
                <a:gd name="T4" fmla="*/ 175 w 414"/>
                <a:gd name="T5" fmla="*/ 179 h 495"/>
                <a:gd name="T6" fmla="*/ 189 w 414"/>
                <a:gd name="T7" fmla="*/ 239 h 495"/>
                <a:gd name="T8" fmla="*/ 200 w 414"/>
                <a:gd name="T9" fmla="*/ 297 h 495"/>
                <a:gd name="T10" fmla="*/ 211 w 414"/>
                <a:gd name="T11" fmla="*/ 352 h 495"/>
                <a:gd name="T12" fmla="*/ 212 w 414"/>
                <a:gd name="T13" fmla="*/ 352 h 495"/>
                <a:gd name="T14" fmla="*/ 221 w 414"/>
                <a:gd name="T15" fmla="*/ 297 h 495"/>
                <a:gd name="T16" fmla="*/ 232 w 414"/>
                <a:gd name="T17" fmla="*/ 239 h 495"/>
                <a:gd name="T18" fmla="*/ 244 w 414"/>
                <a:gd name="T19" fmla="*/ 179 h 495"/>
                <a:gd name="T20" fmla="*/ 283 w 414"/>
                <a:gd name="T21" fmla="*/ 0 h 495"/>
                <a:gd name="T22" fmla="*/ 384 w 414"/>
                <a:gd name="T23" fmla="*/ 0 h 495"/>
                <a:gd name="T24" fmla="*/ 414 w 414"/>
                <a:gd name="T25" fmla="*/ 495 h 495"/>
                <a:gd name="T26" fmla="*/ 329 w 414"/>
                <a:gd name="T27" fmla="*/ 495 h 495"/>
                <a:gd name="T28" fmla="*/ 319 w 414"/>
                <a:gd name="T29" fmla="*/ 322 h 495"/>
                <a:gd name="T30" fmla="*/ 317 w 414"/>
                <a:gd name="T31" fmla="*/ 283 h 495"/>
                <a:gd name="T32" fmla="*/ 316 w 414"/>
                <a:gd name="T33" fmla="*/ 242 h 495"/>
                <a:gd name="T34" fmla="*/ 314 w 414"/>
                <a:gd name="T35" fmla="*/ 200 h 495"/>
                <a:gd name="T36" fmla="*/ 314 w 414"/>
                <a:gd name="T37" fmla="*/ 158 h 495"/>
                <a:gd name="T38" fmla="*/ 313 w 414"/>
                <a:gd name="T39" fmla="*/ 158 h 495"/>
                <a:gd name="T40" fmla="*/ 305 w 414"/>
                <a:gd name="T41" fmla="*/ 198 h 495"/>
                <a:gd name="T42" fmla="*/ 297 w 414"/>
                <a:gd name="T43" fmla="*/ 239 h 495"/>
                <a:gd name="T44" fmla="*/ 289 w 414"/>
                <a:gd name="T45" fmla="*/ 277 h 495"/>
                <a:gd name="T46" fmla="*/ 282 w 414"/>
                <a:gd name="T47" fmla="*/ 310 h 495"/>
                <a:gd name="T48" fmla="*/ 238 w 414"/>
                <a:gd name="T49" fmla="*/ 487 h 495"/>
                <a:gd name="T50" fmla="*/ 170 w 414"/>
                <a:gd name="T51" fmla="*/ 487 h 495"/>
                <a:gd name="T52" fmla="*/ 130 w 414"/>
                <a:gd name="T53" fmla="*/ 312 h 495"/>
                <a:gd name="T54" fmla="*/ 122 w 414"/>
                <a:gd name="T55" fmla="*/ 280 h 495"/>
                <a:gd name="T56" fmla="*/ 114 w 414"/>
                <a:gd name="T57" fmla="*/ 240 h 495"/>
                <a:gd name="T58" fmla="*/ 106 w 414"/>
                <a:gd name="T59" fmla="*/ 200 h 495"/>
                <a:gd name="T60" fmla="*/ 100 w 414"/>
                <a:gd name="T61" fmla="*/ 158 h 495"/>
                <a:gd name="T62" fmla="*/ 98 w 414"/>
                <a:gd name="T63" fmla="*/ 158 h 495"/>
                <a:gd name="T64" fmla="*/ 96 w 414"/>
                <a:gd name="T65" fmla="*/ 214 h 495"/>
                <a:gd name="T66" fmla="*/ 93 w 414"/>
                <a:gd name="T67" fmla="*/ 270 h 495"/>
                <a:gd name="T68" fmla="*/ 90 w 414"/>
                <a:gd name="T69" fmla="*/ 323 h 495"/>
                <a:gd name="T70" fmla="*/ 81 w 414"/>
                <a:gd name="T71" fmla="*/ 495 h 495"/>
                <a:gd name="T72" fmla="*/ 0 w 414"/>
                <a:gd name="T73" fmla="*/ 495 h 495"/>
                <a:gd name="T74" fmla="*/ 35 w 414"/>
                <a:gd name="T7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4" h="495">
                  <a:moveTo>
                    <a:pt x="35" y="0"/>
                  </a:moveTo>
                  <a:lnTo>
                    <a:pt x="136" y="0"/>
                  </a:lnTo>
                  <a:lnTo>
                    <a:pt x="175" y="179"/>
                  </a:lnTo>
                  <a:lnTo>
                    <a:pt x="189" y="239"/>
                  </a:lnTo>
                  <a:lnTo>
                    <a:pt x="200" y="297"/>
                  </a:lnTo>
                  <a:lnTo>
                    <a:pt x="211" y="352"/>
                  </a:lnTo>
                  <a:lnTo>
                    <a:pt x="212" y="352"/>
                  </a:lnTo>
                  <a:lnTo>
                    <a:pt x="221" y="297"/>
                  </a:lnTo>
                  <a:lnTo>
                    <a:pt x="232" y="239"/>
                  </a:lnTo>
                  <a:lnTo>
                    <a:pt x="244" y="179"/>
                  </a:lnTo>
                  <a:lnTo>
                    <a:pt x="283" y="0"/>
                  </a:lnTo>
                  <a:lnTo>
                    <a:pt x="384" y="0"/>
                  </a:lnTo>
                  <a:lnTo>
                    <a:pt x="414" y="495"/>
                  </a:lnTo>
                  <a:lnTo>
                    <a:pt x="329" y="495"/>
                  </a:lnTo>
                  <a:lnTo>
                    <a:pt x="319" y="322"/>
                  </a:lnTo>
                  <a:lnTo>
                    <a:pt x="317" y="283"/>
                  </a:lnTo>
                  <a:lnTo>
                    <a:pt x="316" y="242"/>
                  </a:lnTo>
                  <a:lnTo>
                    <a:pt x="314" y="200"/>
                  </a:lnTo>
                  <a:lnTo>
                    <a:pt x="314" y="158"/>
                  </a:lnTo>
                  <a:lnTo>
                    <a:pt x="313" y="158"/>
                  </a:lnTo>
                  <a:lnTo>
                    <a:pt x="305" y="198"/>
                  </a:lnTo>
                  <a:lnTo>
                    <a:pt x="297" y="239"/>
                  </a:lnTo>
                  <a:lnTo>
                    <a:pt x="289" y="277"/>
                  </a:lnTo>
                  <a:lnTo>
                    <a:pt x="282" y="310"/>
                  </a:lnTo>
                  <a:lnTo>
                    <a:pt x="238" y="487"/>
                  </a:lnTo>
                  <a:lnTo>
                    <a:pt x="170" y="487"/>
                  </a:lnTo>
                  <a:lnTo>
                    <a:pt x="130" y="312"/>
                  </a:lnTo>
                  <a:lnTo>
                    <a:pt x="122" y="280"/>
                  </a:lnTo>
                  <a:lnTo>
                    <a:pt x="114" y="240"/>
                  </a:lnTo>
                  <a:lnTo>
                    <a:pt x="106" y="200"/>
                  </a:lnTo>
                  <a:lnTo>
                    <a:pt x="100" y="158"/>
                  </a:lnTo>
                  <a:lnTo>
                    <a:pt x="98" y="158"/>
                  </a:lnTo>
                  <a:lnTo>
                    <a:pt x="96" y="214"/>
                  </a:lnTo>
                  <a:lnTo>
                    <a:pt x="93" y="270"/>
                  </a:lnTo>
                  <a:lnTo>
                    <a:pt x="90" y="323"/>
                  </a:lnTo>
                  <a:lnTo>
                    <a:pt x="81" y="495"/>
                  </a:lnTo>
                  <a:lnTo>
                    <a:pt x="0" y="4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812020" y="5948363"/>
              <a:ext cx="147494" cy="264026"/>
            </a:xfrm>
            <a:custGeom>
              <a:avLst/>
              <a:gdLst>
                <a:gd name="T0" fmla="*/ 119 w 276"/>
                <a:gd name="T1" fmla="*/ 79 h 498"/>
                <a:gd name="T2" fmla="*/ 106 w 276"/>
                <a:gd name="T3" fmla="*/ 79 h 498"/>
                <a:gd name="T4" fmla="*/ 95 w 276"/>
                <a:gd name="T5" fmla="*/ 82 h 498"/>
                <a:gd name="T6" fmla="*/ 95 w 276"/>
                <a:gd name="T7" fmla="*/ 235 h 498"/>
                <a:gd name="T8" fmla="*/ 103 w 276"/>
                <a:gd name="T9" fmla="*/ 237 h 498"/>
                <a:gd name="T10" fmla="*/ 112 w 276"/>
                <a:gd name="T11" fmla="*/ 237 h 498"/>
                <a:gd name="T12" fmla="*/ 133 w 276"/>
                <a:gd name="T13" fmla="*/ 234 h 498"/>
                <a:gd name="T14" fmla="*/ 151 w 276"/>
                <a:gd name="T15" fmla="*/ 226 h 498"/>
                <a:gd name="T16" fmla="*/ 165 w 276"/>
                <a:gd name="T17" fmla="*/ 213 h 498"/>
                <a:gd name="T18" fmla="*/ 174 w 276"/>
                <a:gd name="T19" fmla="*/ 197 h 498"/>
                <a:gd name="T20" fmla="*/ 179 w 276"/>
                <a:gd name="T21" fmla="*/ 178 h 498"/>
                <a:gd name="T22" fmla="*/ 182 w 276"/>
                <a:gd name="T23" fmla="*/ 155 h 498"/>
                <a:gd name="T24" fmla="*/ 179 w 276"/>
                <a:gd name="T25" fmla="*/ 136 h 498"/>
                <a:gd name="T26" fmla="*/ 175 w 276"/>
                <a:gd name="T27" fmla="*/ 116 h 498"/>
                <a:gd name="T28" fmla="*/ 167 w 276"/>
                <a:gd name="T29" fmla="*/ 102 h 498"/>
                <a:gd name="T30" fmla="*/ 155 w 276"/>
                <a:gd name="T31" fmla="*/ 90 h 498"/>
                <a:gd name="T32" fmla="*/ 138 w 276"/>
                <a:gd name="T33" fmla="*/ 82 h 498"/>
                <a:gd name="T34" fmla="*/ 119 w 276"/>
                <a:gd name="T35" fmla="*/ 79 h 498"/>
                <a:gd name="T36" fmla="*/ 100 w 276"/>
                <a:gd name="T37" fmla="*/ 0 h 498"/>
                <a:gd name="T38" fmla="*/ 133 w 276"/>
                <a:gd name="T39" fmla="*/ 2 h 498"/>
                <a:gd name="T40" fmla="*/ 162 w 276"/>
                <a:gd name="T41" fmla="*/ 6 h 498"/>
                <a:gd name="T42" fmla="*/ 189 w 276"/>
                <a:gd name="T43" fmla="*/ 12 h 498"/>
                <a:gd name="T44" fmla="*/ 213 w 276"/>
                <a:gd name="T45" fmla="*/ 24 h 498"/>
                <a:gd name="T46" fmla="*/ 234 w 276"/>
                <a:gd name="T47" fmla="*/ 39 h 498"/>
                <a:gd name="T48" fmla="*/ 250 w 276"/>
                <a:gd name="T49" fmla="*/ 57 h 498"/>
                <a:gd name="T50" fmla="*/ 261 w 276"/>
                <a:gd name="T51" fmla="*/ 77 h 498"/>
                <a:gd name="T52" fmla="*/ 269 w 276"/>
                <a:gd name="T53" fmla="*/ 99 h 498"/>
                <a:gd name="T54" fmla="*/ 274 w 276"/>
                <a:gd name="T55" fmla="*/ 123 h 498"/>
                <a:gd name="T56" fmla="*/ 276 w 276"/>
                <a:gd name="T57" fmla="*/ 147 h 498"/>
                <a:gd name="T58" fmla="*/ 274 w 276"/>
                <a:gd name="T59" fmla="*/ 178 h 498"/>
                <a:gd name="T60" fmla="*/ 269 w 276"/>
                <a:gd name="T61" fmla="*/ 205 h 498"/>
                <a:gd name="T62" fmla="*/ 260 w 276"/>
                <a:gd name="T63" fmla="*/ 229 h 498"/>
                <a:gd name="T64" fmla="*/ 248 w 276"/>
                <a:gd name="T65" fmla="*/ 248 h 498"/>
                <a:gd name="T66" fmla="*/ 234 w 276"/>
                <a:gd name="T67" fmla="*/ 267 h 498"/>
                <a:gd name="T68" fmla="*/ 214 w 276"/>
                <a:gd name="T69" fmla="*/ 284 h 498"/>
                <a:gd name="T70" fmla="*/ 191 w 276"/>
                <a:gd name="T71" fmla="*/ 297 h 498"/>
                <a:gd name="T72" fmla="*/ 166 w 276"/>
                <a:gd name="T73" fmla="*/ 306 h 498"/>
                <a:gd name="T74" fmla="*/ 140 w 276"/>
                <a:gd name="T75" fmla="*/ 313 h 498"/>
                <a:gd name="T76" fmla="*/ 115 w 276"/>
                <a:gd name="T77" fmla="*/ 314 h 498"/>
                <a:gd name="T78" fmla="*/ 104 w 276"/>
                <a:gd name="T79" fmla="*/ 314 h 498"/>
                <a:gd name="T80" fmla="*/ 95 w 276"/>
                <a:gd name="T81" fmla="*/ 313 h 498"/>
                <a:gd name="T82" fmla="*/ 95 w 276"/>
                <a:gd name="T83" fmla="*/ 498 h 498"/>
                <a:gd name="T84" fmla="*/ 0 w 276"/>
                <a:gd name="T85" fmla="*/ 498 h 498"/>
                <a:gd name="T86" fmla="*/ 0 w 276"/>
                <a:gd name="T87" fmla="*/ 11 h 498"/>
                <a:gd name="T88" fmla="*/ 30 w 276"/>
                <a:gd name="T89" fmla="*/ 6 h 498"/>
                <a:gd name="T90" fmla="*/ 64 w 276"/>
                <a:gd name="T91" fmla="*/ 2 h 498"/>
                <a:gd name="T92" fmla="*/ 100 w 276"/>
                <a:gd name="T93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" h="498">
                  <a:moveTo>
                    <a:pt x="119" y="79"/>
                  </a:moveTo>
                  <a:lnTo>
                    <a:pt x="106" y="79"/>
                  </a:lnTo>
                  <a:lnTo>
                    <a:pt x="95" y="82"/>
                  </a:lnTo>
                  <a:lnTo>
                    <a:pt x="95" y="235"/>
                  </a:lnTo>
                  <a:lnTo>
                    <a:pt x="103" y="237"/>
                  </a:lnTo>
                  <a:lnTo>
                    <a:pt x="112" y="237"/>
                  </a:lnTo>
                  <a:lnTo>
                    <a:pt x="133" y="234"/>
                  </a:lnTo>
                  <a:lnTo>
                    <a:pt x="151" y="226"/>
                  </a:lnTo>
                  <a:lnTo>
                    <a:pt x="165" y="213"/>
                  </a:lnTo>
                  <a:lnTo>
                    <a:pt x="174" y="197"/>
                  </a:lnTo>
                  <a:lnTo>
                    <a:pt x="179" y="178"/>
                  </a:lnTo>
                  <a:lnTo>
                    <a:pt x="182" y="155"/>
                  </a:lnTo>
                  <a:lnTo>
                    <a:pt x="179" y="136"/>
                  </a:lnTo>
                  <a:lnTo>
                    <a:pt x="175" y="116"/>
                  </a:lnTo>
                  <a:lnTo>
                    <a:pt x="167" y="102"/>
                  </a:lnTo>
                  <a:lnTo>
                    <a:pt x="155" y="90"/>
                  </a:lnTo>
                  <a:lnTo>
                    <a:pt x="138" y="82"/>
                  </a:lnTo>
                  <a:lnTo>
                    <a:pt x="119" y="79"/>
                  </a:lnTo>
                  <a:close/>
                  <a:moveTo>
                    <a:pt x="100" y="0"/>
                  </a:moveTo>
                  <a:lnTo>
                    <a:pt x="133" y="2"/>
                  </a:lnTo>
                  <a:lnTo>
                    <a:pt x="162" y="6"/>
                  </a:lnTo>
                  <a:lnTo>
                    <a:pt x="189" y="12"/>
                  </a:lnTo>
                  <a:lnTo>
                    <a:pt x="213" y="24"/>
                  </a:lnTo>
                  <a:lnTo>
                    <a:pt x="234" y="39"/>
                  </a:lnTo>
                  <a:lnTo>
                    <a:pt x="250" y="57"/>
                  </a:lnTo>
                  <a:lnTo>
                    <a:pt x="261" y="77"/>
                  </a:lnTo>
                  <a:lnTo>
                    <a:pt x="269" y="99"/>
                  </a:lnTo>
                  <a:lnTo>
                    <a:pt x="274" y="123"/>
                  </a:lnTo>
                  <a:lnTo>
                    <a:pt x="276" y="147"/>
                  </a:lnTo>
                  <a:lnTo>
                    <a:pt x="274" y="178"/>
                  </a:lnTo>
                  <a:lnTo>
                    <a:pt x="269" y="205"/>
                  </a:lnTo>
                  <a:lnTo>
                    <a:pt x="260" y="229"/>
                  </a:lnTo>
                  <a:lnTo>
                    <a:pt x="248" y="248"/>
                  </a:lnTo>
                  <a:lnTo>
                    <a:pt x="234" y="267"/>
                  </a:lnTo>
                  <a:lnTo>
                    <a:pt x="214" y="284"/>
                  </a:lnTo>
                  <a:lnTo>
                    <a:pt x="191" y="297"/>
                  </a:lnTo>
                  <a:lnTo>
                    <a:pt x="166" y="306"/>
                  </a:lnTo>
                  <a:lnTo>
                    <a:pt x="140" y="313"/>
                  </a:lnTo>
                  <a:lnTo>
                    <a:pt x="115" y="314"/>
                  </a:lnTo>
                  <a:lnTo>
                    <a:pt x="104" y="314"/>
                  </a:lnTo>
                  <a:lnTo>
                    <a:pt x="95" y="313"/>
                  </a:lnTo>
                  <a:lnTo>
                    <a:pt x="95" y="498"/>
                  </a:lnTo>
                  <a:lnTo>
                    <a:pt x="0" y="498"/>
                  </a:lnTo>
                  <a:lnTo>
                    <a:pt x="0" y="11"/>
                  </a:lnTo>
                  <a:lnTo>
                    <a:pt x="30" y="6"/>
                  </a:lnTo>
                  <a:lnTo>
                    <a:pt x="64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949681" y="5949954"/>
              <a:ext cx="167160" cy="262435"/>
            </a:xfrm>
            <a:custGeom>
              <a:avLst/>
              <a:gdLst>
                <a:gd name="T0" fmla="*/ 161 w 318"/>
                <a:gd name="T1" fmla="*/ 91 h 495"/>
                <a:gd name="T2" fmla="*/ 157 w 318"/>
                <a:gd name="T3" fmla="*/ 118 h 495"/>
                <a:gd name="T4" fmla="*/ 152 w 318"/>
                <a:gd name="T5" fmla="*/ 148 h 495"/>
                <a:gd name="T6" fmla="*/ 148 w 318"/>
                <a:gd name="T7" fmla="*/ 179 h 495"/>
                <a:gd name="T8" fmla="*/ 142 w 318"/>
                <a:gd name="T9" fmla="*/ 203 h 495"/>
                <a:gd name="T10" fmla="*/ 124 w 318"/>
                <a:gd name="T11" fmla="*/ 307 h 495"/>
                <a:gd name="T12" fmla="*/ 195 w 318"/>
                <a:gd name="T13" fmla="*/ 307 h 495"/>
                <a:gd name="T14" fmla="*/ 179 w 318"/>
                <a:gd name="T15" fmla="*/ 203 h 495"/>
                <a:gd name="T16" fmla="*/ 175 w 318"/>
                <a:gd name="T17" fmla="*/ 177 h 495"/>
                <a:gd name="T18" fmla="*/ 170 w 318"/>
                <a:gd name="T19" fmla="*/ 148 h 495"/>
                <a:gd name="T20" fmla="*/ 166 w 318"/>
                <a:gd name="T21" fmla="*/ 118 h 495"/>
                <a:gd name="T22" fmla="*/ 162 w 318"/>
                <a:gd name="T23" fmla="*/ 91 h 495"/>
                <a:gd name="T24" fmla="*/ 161 w 318"/>
                <a:gd name="T25" fmla="*/ 91 h 495"/>
                <a:gd name="T26" fmla="*/ 107 w 318"/>
                <a:gd name="T27" fmla="*/ 0 h 495"/>
                <a:gd name="T28" fmla="*/ 222 w 318"/>
                <a:gd name="T29" fmla="*/ 0 h 495"/>
                <a:gd name="T30" fmla="*/ 318 w 318"/>
                <a:gd name="T31" fmla="*/ 495 h 495"/>
                <a:gd name="T32" fmla="*/ 225 w 318"/>
                <a:gd name="T33" fmla="*/ 495 h 495"/>
                <a:gd name="T34" fmla="*/ 204 w 318"/>
                <a:gd name="T35" fmla="*/ 382 h 495"/>
                <a:gd name="T36" fmla="*/ 115 w 318"/>
                <a:gd name="T37" fmla="*/ 382 h 495"/>
                <a:gd name="T38" fmla="*/ 93 w 318"/>
                <a:gd name="T39" fmla="*/ 495 h 495"/>
                <a:gd name="T40" fmla="*/ 0 w 318"/>
                <a:gd name="T41" fmla="*/ 495 h 495"/>
                <a:gd name="T42" fmla="*/ 107 w 318"/>
                <a:gd name="T4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8" h="495">
                  <a:moveTo>
                    <a:pt x="161" y="91"/>
                  </a:moveTo>
                  <a:lnTo>
                    <a:pt x="157" y="118"/>
                  </a:lnTo>
                  <a:lnTo>
                    <a:pt x="152" y="148"/>
                  </a:lnTo>
                  <a:lnTo>
                    <a:pt x="148" y="179"/>
                  </a:lnTo>
                  <a:lnTo>
                    <a:pt x="142" y="203"/>
                  </a:lnTo>
                  <a:lnTo>
                    <a:pt x="124" y="307"/>
                  </a:lnTo>
                  <a:lnTo>
                    <a:pt x="195" y="307"/>
                  </a:lnTo>
                  <a:lnTo>
                    <a:pt x="179" y="203"/>
                  </a:lnTo>
                  <a:lnTo>
                    <a:pt x="175" y="177"/>
                  </a:lnTo>
                  <a:lnTo>
                    <a:pt x="170" y="148"/>
                  </a:lnTo>
                  <a:lnTo>
                    <a:pt x="166" y="118"/>
                  </a:lnTo>
                  <a:lnTo>
                    <a:pt x="162" y="91"/>
                  </a:lnTo>
                  <a:lnTo>
                    <a:pt x="161" y="91"/>
                  </a:lnTo>
                  <a:close/>
                  <a:moveTo>
                    <a:pt x="107" y="0"/>
                  </a:moveTo>
                  <a:lnTo>
                    <a:pt x="222" y="0"/>
                  </a:lnTo>
                  <a:lnTo>
                    <a:pt x="318" y="495"/>
                  </a:lnTo>
                  <a:lnTo>
                    <a:pt x="225" y="495"/>
                  </a:lnTo>
                  <a:lnTo>
                    <a:pt x="204" y="382"/>
                  </a:lnTo>
                  <a:lnTo>
                    <a:pt x="115" y="382"/>
                  </a:lnTo>
                  <a:lnTo>
                    <a:pt x="93" y="495"/>
                  </a:lnTo>
                  <a:lnTo>
                    <a:pt x="0" y="49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29951" y="5948363"/>
              <a:ext cx="136023" cy="267207"/>
            </a:xfrm>
            <a:custGeom>
              <a:avLst/>
              <a:gdLst>
                <a:gd name="T0" fmla="*/ 185 w 257"/>
                <a:gd name="T1" fmla="*/ 1 h 503"/>
                <a:gd name="T2" fmla="*/ 225 w 257"/>
                <a:gd name="T3" fmla="*/ 11 h 503"/>
                <a:gd name="T4" fmla="*/ 223 w 257"/>
                <a:gd name="T5" fmla="*/ 100 h 503"/>
                <a:gd name="T6" fmla="*/ 186 w 257"/>
                <a:gd name="T7" fmla="*/ 85 h 503"/>
                <a:gd name="T8" fmla="*/ 142 w 257"/>
                <a:gd name="T9" fmla="*/ 85 h 503"/>
                <a:gd name="T10" fmla="*/ 115 w 257"/>
                <a:gd name="T11" fmla="*/ 99 h 503"/>
                <a:gd name="T12" fmla="*/ 101 w 257"/>
                <a:gd name="T13" fmla="*/ 122 h 503"/>
                <a:gd name="T14" fmla="*/ 101 w 257"/>
                <a:gd name="T15" fmla="*/ 148 h 503"/>
                <a:gd name="T16" fmla="*/ 114 w 257"/>
                <a:gd name="T17" fmla="*/ 172 h 503"/>
                <a:gd name="T18" fmla="*/ 144 w 257"/>
                <a:gd name="T19" fmla="*/ 197 h 503"/>
                <a:gd name="T20" fmla="*/ 196 w 257"/>
                <a:gd name="T21" fmla="*/ 232 h 503"/>
                <a:gd name="T22" fmla="*/ 237 w 257"/>
                <a:gd name="T23" fmla="*/ 278 h 503"/>
                <a:gd name="T24" fmla="*/ 254 w 257"/>
                <a:gd name="T25" fmla="*/ 327 h 503"/>
                <a:gd name="T26" fmla="*/ 253 w 257"/>
                <a:gd name="T27" fmla="*/ 386 h 503"/>
                <a:gd name="T28" fmla="*/ 231 w 257"/>
                <a:gd name="T29" fmla="*/ 440 h 503"/>
                <a:gd name="T30" fmla="*/ 187 w 257"/>
                <a:gd name="T31" fmla="*/ 479 h 503"/>
                <a:gd name="T32" fmla="*/ 128 w 257"/>
                <a:gd name="T33" fmla="*/ 500 h 503"/>
                <a:gd name="T34" fmla="*/ 66 w 257"/>
                <a:gd name="T35" fmla="*/ 501 h 503"/>
                <a:gd name="T36" fmla="*/ 16 w 257"/>
                <a:gd name="T37" fmla="*/ 490 h 503"/>
                <a:gd name="T38" fmla="*/ 13 w 257"/>
                <a:gd name="T39" fmla="*/ 400 h 503"/>
                <a:gd name="T40" fmla="*/ 51 w 257"/>
                <a:gd name="T41" fmla="*/ 413 h 503"/>
                <a:gd name="T42" fmla="*/ 94 w 257"/>
                <a:gd name="T43" fmla="*/ 419 h 503"/>
                <a:gd name="T44" fmla="*/ 132 w 257"/>
                <a:gd name="T45" fmla="*/ 412 h 503"/>
                <a:gd name="T46" fmla="*/ 155 w 257"/>
                <a:gd name="T47" fmla="*/ 392 h 503"/>
                <a:gd name="T48" fmla="*/ 162 w 257"/>
                <a:gd name="T49" fmla="*/ 364 h 503"/>
                <a:gd name="T50" fmla="*/ 152 w 257"/>
                <a:gd name="T51" fmla="*/ 327 h 503"/>
                <a:gd name="T52" fmla="*/ 121 w 257"/>
                <a:gd name="T53" fmla="*/ 298 h 503"/>
                <a:gd name="T54" fmla="*/ 68 w 257"/>
                <a:gd name="T55" fmla="*/ 261 h 503"/>
                <a:gd name="T56" fmla="*/ 26 w 257"/>
                <a:gd name="T57" fmla="*/ 215 h 503"/>
                <a:gd name="T58" fmla="*/ 8 w 257"/>
                <a:gd name="T59" fmla="*/ 168 h 503"/>
                <a:gd name="T60" fmla="*/ 8 w 257"/>
                <a:gd name="T61" fmla="*/ 120 h 503"/>
                <a:gd name="T62" fmla="*/ 22 w 257"/>
                <a:gd name="T63" fmla="*/ 72 h 503"/>
                <a:gd name="T64" fmla="*/ 54 w 257"/>
                <a:gd name="T65" fmla="*/ 34 h 503"/>
                <a:gd name="T66" fmla="*/ 100 w 257"/>
                <a:gd name="T67" fmla="*/ 9 h 503"/>
                <a:gd name="T68" fmla="*/ 161 w 257"/>
                <a:gd name="T6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7" h="503">
                  <a:moveTo>
                    <a:pt x="161" y="0"/>
                  </a:moveTo>
                  <a:lnTo>
                    <a:pt x="185" y="1"/>
                  </a:lnTo>
                  <a:lnTo>
                    <a:pt x="207" y="5"/>
                  </a:lnTo>
                  <a:lnTo>
                    <a:pt x="225" y="11"/>
                  </a:lnTo>
                  <a:lnTo>
                    <a:pt x="238" y="17"/>
                  </a:lnTo>
                  <a:lnTo>
                    <a:pt x="223" y="100"/>
                  </a:lnTo>
                  <a:lnTo>
                    <a:pt x="207" y="92"/>
                  </a:lnTo>
                  <a:lnTo>
                    <a:pt x="186" y="85"/>
                  </a:lnTo>
                  <a:lnTo>
                    <a:pt x="161" y="83"/>
                  </a:lnTo>
                  <a:lnTo>
                    <a:pt x="142" y="85"/>
                  </a:lnTo>
                  <a:lnTo>
                    <a:pt x="127" y="91"/>
                  </a:lnTo>
                  <a:lnTo>
                    <a:pt x="115" y="99"/>
                  </a:lnTo>
                  <a:lnTo>
                    <a:pt x="106" y="109"/>
                  </a:lnTo>
                  <a:lnTo>
                    <a:pt x="101" y="122"/>
                  </a:lnTo>
                  <a:lnTo>
                    <a:pt x="100" y="135"/>
                  </a:lnTo>
                  <a:lnTo>
                    <a:pt x="101" y="148"/>
                  </a:lnTo>
                  <a:lnTo>
                    <a:pt x="106" y="160"/>
                  </a:lnTo>
                  <a:lnTo>
                    <a:pt x="114" y="172"/>
                  </a:lnTo>
                  <a:lnTo>
                    <a:pt x="126" y="184"/>
                  </a:lnTo>
                  <a:lnTo>
                    <a:pt x="144" y="197"/>
                  </a:lnTo>
                  <a:lnTo>
                    <a:pt x="168" y="211"/>
                  </a:lnTo>
                  <a:lnTo>
                    <a:pt x="196" y="232"/>
                  </a:lnTo>
                  <a:lnTo>
                    <a:pt x="220" y="255"/>
                  </a:lnTo>
                  <a:lnTo>
                    <a:pt x="237" y="278"/>
                  </a:lnTo>
                  <a:lnTo>
                    <a:pt x="248" y="302"/>
                  </a:lnTo>
                  <a:lnTo>
                    <a:pt x="254" y="327"/>
                  </a:lnTo>
                  <a:lnTo>
                    <a:pt x="257" y="353"/>
                  </a:lnTo>
                  <a:lnTo>
                    <a:pt x="253" y="386"/>
                  </a:lnTo>
                  <a:lnTo>
                    <a:pt x="245" y="415"/>
                  </a:lnTo>
                  <a:lnTo>
                    <a:pt x="231" y="440"/>
                  </a:lnTo>
                  <a:lnTo>
                    <a:pt x="211" y="462"/>
                  </a:lnTo>
                  <a:lnTo>
                    <a:pt x="187" y="479"/>
                  </a:lnTo>
                  <a:lnTo>
                    <a:pt x="160" y="492"/>
                  </a:lnTo>
                  <a:lnTo>
                    <a:pt x="128" y="500"/>
                  </a:lnTo>
                  <a:lnTo>
                    <a:pt x="94" y="503"/>
                  </a:lnTo>
                  <a:lnTo>
                    <a:pt x="66" y="501"/>
                  </a:lnTo>
                  <a:lnTo>
                    <a:pt x="38" y="496"/>
                  </a:lnTo>
                  <a:lnTo>
                    <a:pt x="16" y="490"/>
                  </a:lnTo>
                  <a:lnTo>
                    <a:pt x="0" y="483"/>
                  </a:lnTo>
                  <a:lnTo>
                    <a:pt x="13" y="400"/>
                  </a:lnTo>
                  <a:lnTo>
                    <a:pt x="30" y="408"/>
                  </a:lnTo>
                  <a:lnTo>
                    <a:pt x="51" y="413"/>
                  </a:lnTo>
                  <a:lnTo>
                    <a:pt x="73" y="417"/>
                  </a:lnTo>
                  <a:lnTo>
                    <a:pt x="94" y="419"/>
                  </a:lnTo>
                  <a:lnTo>
                    <a:pt x="115" y="417"/>
                  </a:lnTo>
                  <a:lnTo>
                    <a:pt x="132" y="412"/>
                  </a:lnTo>
                  <a:lnTo>
                    <a:pt x="145" y="403"/>
                  </a:lnTo>
                  <a:lnTo>
                    <a:pt x="155" y="392"/>
                  </a:lnTo>
                  <a:lnTo>
                    <a:pt x="160" y="379"/>
                  </a:lnTo>
                  <a:lnTo>
                    <a:pt x="162" y="364"/>
                  </a:lnTo>
                  <a:lnTo>
                    <a:pt x="160" y="344"/>
                  </a:lnTo>
                  <a:lnTo>
                    <a:pt x="152" y="327"/>
                  </a:lnTo>
                  <a:lnTo>
                    <a:pt x="139" y="312"/>
                  </a:lnTo>
                  <a:lnTo>
                    <a:pt x="121" y="298"/>
                  </a:lnTo>
                  <a:lnTo>
                    <a:pt x="98" y="282"/>
                  </a:lnTo>
                  <a:lnTo>
                    <a:pt x="68" y="261"/>
                  </a:lnTo>
                  <a:lnTo>
                    <a:pt x="45" y="239"/>
                  </a:lnTo>
                  <a:lnTo>
                    <a:pt x="26" y="215"/>
                  </a:lnTo>
                  <a:lnTo>
                    <a:pt x="15" y="192"/>
                  </a:lnTo>
                  <a:lnTo>
                    <a:pt x="8" y="168"/>
                  </a:lnTo>
                  <a:lnTo>
                    <a:pt x="5" y="144"/>
                  </a:lnTo>
                  <a:lnTo>
                    <a:pt x="8" y="120"/>
                  </a:lnTo>
                  <a:lnTo>
                    <a:pt x="13" y="95"/>
                  </a:lnTo>
                  <a:lnTo>
                    <a:pt x="22" y="72"/>
                  </a:lnTo>
                  <a:lnTo>
                    <a:pt x="37" y="51"/>
                  </a:lnTo>
                  <a:lnTo>
                    <a:pt x="54" y="34"/>
                  </a:lnTo>
                  <a:lnTo>
                    <a:pt x="75" y="20"/>
                  </a:lnTo>
                  <a:lnTo>
                    <a:pt x="100" y="9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277445" y="5948363"/>
              <a:ext cx="137661" cy="267207"/>
            </a:xfrm>
            <a:custGeom>
              <a:avLst/>
              <a:gdLst>
                <a:gd name="T0" fmla="*/ 185 w 257"/>
                <a:gd name="T1" fmla="*/ 1 h 503"/>
                <a:gd name="T2" fmla="*/ 225 w 257"/>
                <a:gd name="T3" fmla="*/ 11 h 503"/>
                <a:gd name="T4" fmla="*/ 224 w 257"/>
                <a:gd name="T5" fmla="*/ 100 h 503"/>
                <a:gd name="T6" fmla="*/ 186 w 257"/>
                <a:gd name="T7" fmla="*/ 85 h 503"/>
                <a:gd name="T8" fmla="*/ 143 w 257"/>
                <a:gd name="T9" fmla="*/ 85 h 503"/>
                <a:gd name="T10" fmla="*/ 115 w 257"/>
                <a:gd name="T11" fmla="*/ 99 h 503"/>
                <a:gd name="T12" fmla="*/ 102 w 257"/>
                <a:gd name="T13" fmla="*/ 122 h 503"/>
                <a:gd name="T14" fmla="*/ 102 w 257"/>
                <a:gd name="T15" fmla="*/ 148 h 503"/>
                <a:gd name="T16" fmla="*/ 114 w 257"/>
                <a:gd name="T17" fmla="*/ 172 h 503"/>
                <a:gd name="T18" fmla="*/ 144 w 257"/>
                <a:gd name="T19" fmla="*/ 197 h 503"/>
                <a:gd name="T20" fmla="*/ 198 w 257"/>
                <a:gd name="T21" fmla="*/ 232 h 503"/>
                <a:gd name="T22" fmla="*/ 237 w 257"/>
                <a:gd name="T23" fmla="*/ 278 h 503"/>
                <a:gd name="T24" fmla="*/ 256 w 257"/>
                <a:gd name="T25" fmla="*/ 327 h 503"/>
                <a:gd name="T26" fmla="*/ 254 w 257"/>
                <a:gd name="T27" fmla="*/ 386 h 503"/>
                <a:gd name="T28" fmla="*/ 231 w 257"/>
                <a:gd name="T29" fmla="*/ 440 h 503"/>
                <a:gd name="T30" fmla="*/ 189 w 257"/>
                <a:gd name="T31" fmla="*/ 479 h 503"/>
                <a:gd name="T32" fmla="*/ 130 w 257"/>
                <a:gd name="T33" fmla="*/ 500 h 503"/>
                <a:gd name="T34" fmla="*/ 66 w 257"/>
                <a:gd name="T35" fmla="*/ 501 h 503"/>
                <a:gd name="T36" fmla="*/ 17 w 257"/>
                <a:gd name="T37" fmla="*/ 490 h 503"/>
                <a:gd name="T38" fmla="*/ 15 w 257"/>
                <a:gd name="T39" fmla="*/ 400 h 503"/>
                <a:gd name="T40" fmla="*/ 53 w 257"/>
                <a:gd name="T41" fmla="*/ 413 h 503"/>
                <a:gd name="T42" fmla="*/ 96 w 257"/>
                <a:gd name="T43" fmla="*/ 419 h 503"/>
                <a:gd name="T44" fmla="*/ 132 w 257"/>
                <a:gd name="T45" fmla="*/ 412 h 503"/>
                <a:gd name="T46" fmla="*/ 155 w 257"/>
                <a:gd name="T47" fmla="*/ 392 h 503"/>
                <a:gd name="T48" fmla="*/ 163 w 257"/>
                <a:gd name="T49" fmla="*/ 364 h 503"/>
                <a:gd name="T50" fmla="*/ 152 w 257"/>
                <a:gd name="T51" fmla="*/ 327 h 503"/>
                <a:gd name="T52" fmla="*/ 122 w 257"/>
                <a:gd name="T53" fmla="*/ 298 h 503"/>
                <a:gd name="T54" fmla="*/ 70 w 257"/>
                <a:gd name="T55" fmla="*/ 261 h 503"/>
                <a:gd name="T56" fmla="*/ 28 w 257"/>
                <a:gd name="T57" fmla="*/ 215 h 503"/>
                <a:gd name="T58" fmla="*/ 8 w 257"/>
                <a:gd name="T59" fmla="*/ 168 h 503"/>
                <a:gd name="T60" fmla="*/ 8 w 257"/>
                <a:gd name="T61" fmla="*/ 120 h 503"/>
                <a:gd name="T62" fmla="*/ 24 w 257"/>
                <a:gd name="T63" fmla="*/ 72 h 503"/>
                <a:gd name="T64" fmla="*/ 55 w 257"/>
                <a:gd name="T65" fmla="*/ 34 h 503"/>
                <a:gd name="T66" fmla="*/ 101 w 257"/>
                <a:gd name="T67" fmla="*/ 9 h 503"/>
                <a:gd name="T68" fmla="*/ 161 w 257"/>
                <a:gd name="T6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7" h="503">
                  <a:moveTo>
                    <a:pt x="161" y="0"/>
                  </a:moveTo>
                  <a:lnTo>
                    <a:pt x="185" y="1"/>
                  </a:lnTo>
                  <a:lnTo>
                    <a:pt x="207" y="5"/>
                  </a:lnTo>
                  <a:lnTo>
                    <a:pt x="225" y="11"/>
                  </a:lnTo>
                  <a:lnTo>
                    <a:pt x="239" y="17"/>
                  </a:lnTo>
                  <a:lnTo>
                    <a:pt x="224" y="100"/>
                  </a:lnTo>
                  <a:lnTo>
                    <a:pt x="207" y="92"/>
                  </a:lnTo>
                  <a:lnTo>
                    <a:pt x="186" y="85"/>
                  </a:lnTo>
                  <a:lnTo>
                    <a:pt x="161" y="83"/>
                  </a:lnTo>
                  <a:lnTo>
                    <a:pt x="143" y="85"/>
                  </a:lnTo>
                  <a:lnTo>
                    <a:pt x="127" y="91"/>
                  </a:lnTo>
                  <a:lnTo>
                    <a:pt x="115" y="99"/>
                  </a:lnTo>
                  <a:lnTo>
                    <a:pt x="108" y="109"/>
                  </a:lnTo>
                  <a:lnTo>
                    <a:pt x="102" y="122"/>
                  </a:lnTo>
                  <a:lnTo>
                    <a:pt x="101" y="135"/>
                  </a:lnTo>
                  <a:lnTo>
                    <a:pt x="102" y="148"/>
                  </a:lnTo>
                  <a:lnTo>
                    <a:pt x="106" y="160"/>
                  </a:lnTo>
                  <a:lnTo>
                    <a:pt x="114" y="172"/>
                  </a:lnTo>
                  <a:lnTo>
                    <a:pt x="127" y="184"/>
                  </a:lnTo>
                  <a:lnTo>
                    <a:pt x="144" y="197"/>
                  </a:lnTo>
                  <a:lnTo>
                    <a:pt x="168" y="211"/>
                  </a:lnTo>
                  <a:lnTo>
                    <a:pt x="198" y="232"/>
                  </a:lnTo>
                  <a:lnTo>
                    <a:pt x="220" y="255"/>
                  </a:lnTo>
                  <a:lnTo>
                    <a:pt x="237" y="278"/>
                  </a:lnTo>
                  <a:lnTo>
                    <a:pt x="249" y="302"/>
                  </a:lnTo>
                  <a:lnTo>
                    <a:pt x="256" y="327"/>
                  </a:lnTo>
                  <a:lnTo>
                    <a:pt x="257" y="353"/>
                  </a:lnTo>
                  <a:lnTo>
                    <a:pt x="254" y="386"/>
                  </a:lnTo>
                  <a:lnTo>
                    <a:pt x="245" y="415"/>
                  </a:lnTo>
                  <a:lnTo>
                    <a:pt x="231" y="440"/>
                  </a:lnTo>
                  <a:lnTo>
                    <a:pt x="212" y="462"/>
                  </a:lnTo>
                  <a:lnTo>
                    <a:pt x="189" y="479"/>
                  </a:lnTo>
                  <a:lnTo>
                    <a:pt x="161" y="492"/>
                  </a:lnTo>
                  <a:lnTo>
                    <a:pt x="130" y="500"/>
                  </a:lnTo>
                  <a:lnTo>
                    <a:pt x="95" y="503"/>
                  </a:lnTo>
                  <a:lnTo>
                    <a:pt x="66" y="501"/>
                  </a:lnTo>
                  <a:lnTo>
                    <a:pt x="40" y="496"/>
                  </a:lnTo>
                  <a:lnTo>
                    <a:pt x="17" y="490"/>
                  </a:lnTo>
                  <a:lnTo>
                    <a:pt x="0" y="483"/>
                  </a:lnTo>
                  <a:lnTo>
                    <a:pt x="15" y="400"/>
                  </a:lnTo>
                  <a:lnTo>
                    <a:pt x="32" y="408"/>
                  </a:lnTo>
                  <a:lnTo>
                    <a:pt x="53" y="413"/>
                  </a:lnTo>
                  <a:lnTo>
                    <a:pt x="75" y="417"/>
                  </a:lnTo>
                  <a:lnTo>
                    <a:pt x="96" y="419"/>
                  </a:lnTo>
                  <a:lnTo>
                    <a:pt x="115" y="417"/>
                  </a:lnTo>
                  <a:lnTo>
                    <a:pt x="132" y="412"/>
                  </a:lnTo>
                  <a:lnTo>
                    <a:pt x="146" y="403"/>
                  </a:lnTo>
                  <a:lnTo>
                    <a:pt x="155" y="392"/>
                  </a:lnTo>
                  <a:lnTo>
                    <a:pt x="161" y="379"/>
                  </a:lnTo>
                  <a:lnTo>
                    <a:pt x="163" y="364"/>
                  </a:lnTo>
                  <a:lnTo>
                    <a:pt x="160" y="344"/>
                  </a:lnTo>
                  <a:lnTo>
                    <a:pt x="152" y="327"/>
                  </a:lnTo>
                  <a:lnTo>
                    <a:pt x="139" y="312"/>
                  </a:lnTo>
                  <a:lnTo>
                    <a:pt x="122" y="298"/>
                  </a:lnTo>
                  <a:lnTo>
                    <a:pt x="100" y="282"/>
                  </a:lnTo>
                  <a:lnTo>
                    <a:pt x="70" y="261"/>
                  </a:lnTo>
                  <a:lnTo>
                    <a:pt x="45" y="239"/>
                  </a:lnTo>
                  <a:lnTo>
                    <a:pt x="28" y="215"/>
                  </a:lnTo>
                  <a:lnTo>
                    <a:pt x="16" y="192"/>
                  </a:lnTo>
                  <a:lnTo>
                    <a:pt x="8" y="168"/>
                  </a:lnTo>
                  <a:lnTo>
                    <a:pt x="7" y="144"/>
                  </a:lnTo>
                  <a:lnTo>
                    <a:pt x="8" y="120"/>
                  </a:lnTo>
                  <a:lnTo>
                    <a:pt x="15" y="95"/>
                  </a:lnTo>
                  <a:lnTo>
                    <a:pt x="24" y="72"/>
                  </a:lnTo>
                  <a:lnTo>
                    <a:pt x="37" y="51"/>
                  </a:lnTo>
                  <a:lnTo>
                    <a:pt x="55" y="34"/>
                  </a:lnTo>
                  <a:lnTo>
                    <a:pt x="76" y="20"/>
                  </a:lnTo>
                  <a:lnTo>
                    <a:pt x="101" y="9"/>
                  </a:lnTo>
                  <a:lnTo>
                    <a:pt x="129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439689" y="5949954"/>
              <a:ext cx="50803" cy="2624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519990" y="5948363"/>
              <a:ext cx="165521" cy="267207"/>
            </a:xfrm>
            <a:custGeom>
              <a:avLst/>
              <a:gdLst>
                <a:gd name="T0" fmla="*/ 144 w 315"/>
                <a:gd name="T1" fmla="*/ 86 h 505"/>
                <a:gd name="T2" fmla="*/ 120 w 315"/>
                <a:gd name="T3" fmla="*/ 117 h 505"/>
                <a:gd name="T4" fmla="*/ 105 w 315"/>
                <a:gd name="T5" fmla="*/ 172 h 505"/>
                <a:gd name="T6" fmla="*/ 99 w 315"/>
                <a:gd name="T7" fmla="*/ 252 h 505"/>
                <a:gd name="T8" fmla="*/ 105 w 315"/>
                <a:gd name="T9" fmla="*/ 334 h 505"/>
                <a:gd name="T10" fmla="*/ 120 w 315"/>
                <a:gd name="T11" fmla="*/ 391 h 505"/>
                <a:gd name="T12" fmla="*/ 144 w 315"/>
                <a:gd name="T13" fmla="*/ 418 h 505"/>
                <a:gd name="T14" fmla="*/ 174 w 315"/>
                <a:gd name="T15" fmla="*/ 418 h 505"/>
                <a:gd name="T16" fmla="*/ 195 w 315"/>
                <a:gd name="T17" fmla="*/ 393 h 505"/>
                <a:gd name="T18" fmla="*/ 209 w 315"/>
                <a:gd name="T19" fmla="*/ 348 h 505"/>
                <a:gd name="T20" fmla="*/ 216 w 315"/>
                <a:gd name="T21" fmla="*/ 285 h 505"/>
                <a:gd name="T22" fmla="*/ 216 w 315"/>
                <a:gd name="T23" fmla="*/ 216 h 505"/>
                <a:gd name="T24" fmla="*/ 209 w 315"/>
                <a:gd name="T25" fmla="*/ 157 h 505"/>
                <a:gd name="T26" fmla="*/ 196 w 315"/>
                <a:gd name="T27" fmla="*/ 113 h 505"/>
                <a:gd name="T28" fmla="*/ 174 w 315"/>
                <a:gd name="T29" fmla="*/ 86 h 505"/>
                <a:gd name="T30" fmla="*/ 163 w 315"/>
                <a:gd name="T31" fmla="*/ 0 h 505"/>
                <a:gd name="T32" fmla="*/ 216 w 315"/>
                <a:gd name="T33" fmla="*/ 9 h 505"/>
                <a:gd name="T34" fmla="*/ 255 w 315"/>
                <a:gd name="T35" fmla="*/ 38 h 505"/>
                <a:gd name="T36" fmla="*/ 284 w 315"/>
                <a:gd name="T37" fmla="*/ 79 h 505"/>
                <a:gd name="T38" fmla="*/ 302 w 315"/>
                <a:gd name="T39" fmla="*/ 130 h 505"/>
                <a:gd name="T40" fmla="*/ 313 w 315"/>
                <a:gd name="T41" fmla="*/ 186 h 505"/>
                <a:gd name="T42" fmla="*/ 315 w 315"/>
                <a:gd name="T43" fmla="*/ 244 h 505"/>
                <a:gd name="T44" fmla="*/ 309 w 315"/>
                <a:gd name="T45" fmla="*/ 334 h 505"/>
                <a:gd name="T46" fmla="*/ 292 w 315"/>
                <a:gd name="T47" fmla="*/ 404 h 505"/>
                <a:gd name="T48" fmla="*/ 263 w 315"/>
                <a:gd name="T49" fmla="*/ 455 h 505"/>
                <a:gd name="T50" fmla="*/ 226 w 315"/>
                <a:gd name="T51" fmla="*/ 488 h 505"/>
                <a:gd name="T52" fmla="*/ 180 w 315"/>
                <a:gd name="T53" fmla="*/ 504 h 505"/>
                <a:gd name="T54" fmla="*/ 127 w 315"/>
                <a:gd name="T55" fmla="*/ 502 h 505"/>
                <a:gd name="T56" fmla="*/ 80 w 315"/>
                <a:gd name="T57" fmla="*/ 481 h 505"/>
                <a:gd name="T58" fmla="*/ 43 w 315"/>
                <a:gd name="T59" fmla="*/ 441 h 505"/>
                <a:gd name="T60" fmla="*/ 18 w 315"/>
                <a:gd name="T61" fmla="*/ 387 h 505"/>
                <a:gd name="T62" fmla="*/ 5 w 315"/>
                <a:gd name="T63" fmla="*/ 323 h 505"/>
                <a:gd name="T64" fmla="*/ 0 w 315"/>
                <a:gd name="T65" fmla="*/ 250 h 505"/>
                <a:gd name="T66" fmla="*/ 6 w 315"/>
                <a:gd name="T67" fmla="*/ 173 h 505"/>
                <a:gd name="T68" fmla="*/ 26 w 315"/>
                <a:gd name="T69" fmla="*/ 104 h 505"/>
                <a:gd name="T70" fmla="*/ 59 w 315"/>
                <a:gd name="T71" fmla="*/ 48 h 505"/>
                <a:gd name="T72" fmla="*/ 105 w 315"/>
                <a:gd name="T73" fmla="*/ 13 h 505"/>
                <a:gd name="T74" fmla="*/ 163 w 315"/>
                <a:gd name="T75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5" h="505">
                  <a:moveTo>
                    <a:pt x="160" y="83"/>
                  </a:moveTo>
                  <a:lnTo>
                    <a:pt x="144" y="86"/>
                  </a:lnTo>
                  <a:lnTo>
                    <a:pt x="131" y="98"/>
                  </a:lnTo>
                  <a:lnTo>
                    <a:pt x="120" y="117"/>
                  </a:lnTo>
                  <a:lnTo>
                    <a:pt x="111" y="142"/>
                  </a:lnTo>
                  <a:lnTo>
                    <a:pt x="105" y="172"/>
                  </a:lnTo>
                  <a:lnTo>
                    <a:pt x="101" y="210"/>
                  </a:lnTo>
                  <a:lnTo>
                    <a:pt x="99" y="252"/>
                  </a:lnTo>
                  <a:lnTo>
                    <a:pt x="101" y="296"/>
                  </a:lnTo>
                  <a:lnTo>
                    <a:pt x="105" y="334"/>
                  </a:lnTo>
                  <a:lnTo>
                    <a:pt x="111" y="366"/>
                  </a:lnTo>
                  <a:lnTo>
                    <a:pt x="120" y="391"/>
                  </a:lnTo>
                  <a:lnTo>
                    <a:pt x="131" y="408"/>
                  </a:lnTo>
                  <a:lnTo>
                    <a:pt x="144" y="418"/>
                  </a:lnTo>
                  <a:lnTo>
                    <a:pt x="160" y="421"/>
                  </a:lnTo>
                  <a:lnTo>
                    <a:pt x="174" y="418"/>
                  </a:lnTo>
                  <a:lnTo>
                    <a:pt x="186" y="409"/>
                  </a:lnTo>
                  <a:lnTo>
                    <a:pt x="195" y="393"/>
                  </a:lnTo>
                  <a:lnTo>
                    <a:pt x="203" y="372"/>
                  </a:lnTo>
                  <a:lnTo>
                    <a:pt x="209" y="348"/>
                  </a:lnTo>
                  <a:lnTo>
                    <a:pt x="213" y="317"/>
                  </a:lnTo>
                  <a:lnTo>
                    <a:pt x="216" y="285"/>
                  </a:lnTo>
                  <a:lnTo>
                    <a:pt x="216" y="248"/>
                  </a:lnTo>
                  <a:lnTo>
                    <a:pt x="216" y="216"/>
                  </a:lnTo>
                  <a:lnTo>
                    <a:pt x="213" y="186"/>
                  </a:lnTo>
                  <a:lnTo>
                    <a:pt x="209" y="157"/>
                  </a:lnTo>
                  <a:lnTo>
                    <a:pt x="204" y="132"/>
                  </a:lnTo>
                  <a:lnTo>
                    <a:pt x="196" y="113"/>
                  </a:lnTo>
                  <a:lnTo>
                    <a:pt x="187" y="97"/>
                  </a:lnTo>
                  <a:lnTo>
                    <a:pt x="174" y="86"/>
                  </a:lnTo>
                  <a:lnTo>
                    <a:pt x="160" y="83"/>
                  </a:lnTo>
                  <a:close/>
                  <a:moveTo>
                    <a:pt x="163" y="0"/>
                  </a:moveTo>
                  <a:lnTo>
                    <a:pt x="191" y="2"/>
                  </a:lnTo>
                  <a:lnTo>
                    <a:pt x="216" y="9"/>
                  </a:lnTo>
                  <a:lnTo>
                    <a:pt x="237" y="22"/>
                  </a:lnTo>
                  <a:lnTo>
                    <a:pt x="255" y="38"/>
                  </a:lnTo>
                  <a:lnTo>
                    <a:pt x="271" y="56"/>
                  </a:lnTo>
                  <a:lnTo>
                    <a:pt x="284" y="79"/>
                  </a:lnTo>
                  <a:lnTo>
                    <a:pt x="294" y="104"/>
                  </a:lnTo>
                  <a:lnTo>
                    <a:pt x="302" y="130"/>
                  </a:lnTo>
                  <a:lnTo>
                    <a:pt x="309" y="157"/>
                  </a:lnTo>
                  <a:lnTo>
                    <a:pt x="313" y="186"/>
                  </a:lnTo>
                  <a:lnTo>
                    <a:pt x="315" y="215"/>
                  </a:lnTo>
                  <a:lnTo>
                    <a:pt x="315" y="244"/>
                  </a:lnTo>
                  <a:lnTo>
                    <a:pt x="314" y="291"/>
                  </a:lnTo>
                  <a:lnTo>
                    <a:pt x="309" y="334"/>
                  </a:lnTo>
                  <a:lnTo>
                    <a:pt x="301" y="372"/>
                  </a:lnTo>
                  <a:lnTo>
                    <a:pt x="292" y="404"/>
                  </a:lnTo>
                  <a:lnTo>
                    <a:pt x="279" y="431"/>
                  </a:lnTo>
                  <a:lnTo>
                    <a:pt x="263" y="455"/>
                  </a:lnTo>
                  <a:lnTo>
                    <a:pt x="246" y="473"/>
                  </a:lnTo>
                  <a:lnTo>
                    <a:pt x="226" y="488"/>
                  </a:lnTo>
                  <a:lnTo>
                    <a:pt x="204" y="497"/>
                  </a:lnTo>
                  <a:lnTo>
                    <a:pt x="180" y="504"/>
                  </a:lnTo>
                  <a:lnTo>
                    <a:pt x="156" y="505"/>
                  </a:lnTo>
                  <a:lnTo>
                    <a:pt x="127" y="502"/>
                  </a:lnTo>
                  <a:lnTo>
                    <a:pt x="102" y="494"/>
                  </a:lnTo>
                  <a:lnTo>
                    <a:pt x="80" y="481"/>
                  </a:lnTo>
                  <a:lnTo>
                    <a:pt x="60" y="463"/>
                  </a:lnTo>
                  <a:lnTo>
                    <a:pt x="43" y="441"/>
                  </a:lnTo>
                  <a:lnTo>
                    <a:pt x="30" y="416"/>
                  </a:lnTo>
                  <a:lnTo>
                    <a:pt x="18" y="387"/>
                  </a:lnTo>
                  <a:lnTo>
                    <a:pt x="10" y="355"/>
                  </a:lnTo>
                  <a:lnTo>
                    <a:pt x="5" y="323"/>
                  </a:lnTo>
                  <a:lnTo>
                    <a:pt x="1" y="287"/>
                  </a:lnTo>
                  <a:lnTo>
                    <a:pt x="0" y="250"/>
                  </a:lnTo>
                  <a:lnTo>
                    <a:pt x="2" y="211"/>
                  </a:lnTo>
                  <a:lnTo>
                    <a:pt x="6" y="173"/>
                  </a:lnTo>
                  <a:lnTo>
                    <a:pt x="14" y="138"/>
                  </a:lnTo>
                  <a:lnTo>
                    <a:pt x="26" y="104"/>
                  </a:lnTo>
                  <a:lnTo>
                    <a:pt x="40" y="75"/>
                  </a:lnTo>
                  <a:lnTo>
                    <a:pt x="59" y="48"/>
                  </a:lnTo>
                  <a:lnTo>
                    <a:pt x="80" y="29"/>
                  </a:lnTo>
                  <a:lnTo>
                    <a:pt x="105" y="13"/>
                  </a:lnTo>
                  <a:lnTo>
                    <a:pt x="132" y="2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715011" y="5949954"/>
              <a:ext cx="154049" cy="262435"/>
            </a:xfrm>
            <a:custGeom>
              <a:avLst/>
              <a:gdLst>
                <a:gd name="T0" fmla="*/ 0 w 292"/>
                <a:gd name="T1" fmla="*/ 0 h 495"/>
                <a:gd name="T2" fmla="*/ 88 w 292"/>
                <a:gd name="T3" fmla="*/ 0 h 495"/>
                <a:gd name="T4" fmla="*/ 164 w 292"/>
                <a:gd name="T5" fmla="*/ 194 h 495"/>
                <a:gd name="T6" fmla="*/ 174 w 292"/>
                <a:gd name="T7" fmla="*/ 219 h 495"/>
                <a:gd name="T8" fmla="*/ 185 w 292"/>
                <a:gd name="T9" fmla="*/ 249 h 495"/>
                <a:gd name="T10" fmla="*/ 196 w 292"/>
                <a:gd name="T11" fmla="*/ 280 h 495"/>
                <a:gd name="T12" fmla="*/ 207 w 292"/>
                <a:gd name="T13" fmla="*/ 311 h 495"/>
                <a:gd name="T14" fmla="*/ 216 w 292"/>
                <a:gd name="T15" fmla="*/ 339 h 495"/>
                <a:gd name="T16" fmla="*/ 217 w 292"/>
                <a:gd name="T17" fmla="*/ 339 h 495"/>
                <a:gd name="T18" fmla="*/ 216 w 292"/>
                <a:gd name="T19" fmla="*/ 303 h 495"/>
                <a:gd name="T20" fmla="*/ 213 w 292"/>
                <a:gd name="T21" fmla="*/ 261 h 495"/>
                <a:gd name="T22" fmla="*/ 211 w 292"/>
                <a:gd name="T23" fmla="*/ 214 h 495"/>
                <a:gd name="T24" fmla="*/ 209 w 292"/>
                <a:gd name="T25" fmla="*/ 163 h 495"/>
                <a:gd name="T26" fmla="*/ 208 w 292"/>
                <a:gd name="T27" fmla="*/ 109 h 495"/>
                <a:gd name="T28" fmla="*/ 208 w 292"/>
                <a:gd name="T29" fmla="*/ 0 h 495"/>
                <a:gd name="T30" fmla="*/ 292 w 292"/>
                <a:gd name="T31" fmla="*/ 0 h 495"/>
                <a:gd name="T32" fmla="*/ 292 w 292"/>
                <a:gd name="T33" fmla="*/ 495 h 495"/>
                <a:gd name="T34" fmla="*/ 204 w 292"/>
                <a:gd name="T35" fmla="*/ 495 h 495"/>
                <a:gd name="T36" fmla="*/ 130 w 292"/>
                <a:gd name="T37" fmla="*/ 307 h 495"/>
                <a:gd name="T38" fmla="*/ 119 w 292"/>
                <a:gd name="T39" fmla="*/ 280 h 495"/>
                <a:gd name="T40" fmla="*/ 107 w 292"/>
                <a:gd name="T41" fmla="*/ 249 h 495"/>
                <a:gd name="T42" fmla="*/ 97 w 292"/>
                <a:gd name="T43" fmla="*/ 217 h 495"/>
                <a:gd name="T44" fmla="*/ 86 w 292"/>
                <a:gd name="T45" fmla="*/ 186 h 495"/>
                <a:gd name="T46" fmla="*/ 79 w 292"/>
                <a:gd name="T47" fmla="*/ 158 h 495"/>
                <a:gd name="T48" fmla="*/ 77 w 292"/>
                <a:gd name="T49" fmla="*/ 158 h 495"/>
                <a:gd name="T50" fmla="*/ 80 w 292"/>
                <a:gd name="T51" fmla="*/ 200 h 495"/>
                <a:gd name="T52" fmla="*/ 81 w 292"/>
                <a:gd name="T53" fmla="*/ 252 h 495"/>
                <a:gd name="T54" fmla="*/ 84 w 292"/>
                <a:gd name="T55" fmla="*/ 314 h 495"/>
                <a:gd name="T56" fmla="*/ 84 w 292"/>
                <a:gd name="T57" fmla="*/ 383 h 495"/>
                <a:gd name="T58" fmla="*/ 84 w 292"/>
                <a:gd name="T59" fmla="*/ 495 h 495"/>
                <a:gd name="T60" fmla="*/ 0 w 292"/>
                <a:gd name="T61" fmla="*/ 495 h 495"/>
                <a:gd name="T62" fmla="*/ 0 w 292"/>
                <a:gd name="T6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495">
                  <a:moveTo>
                    <a:pt x="0" y="0"/>
                  </a:moveTo>
                  <a:lnTo>
                    <a:pt x="88" y="0"/>
                  </a:lnTo>
                  <a:lnTo>
                    <a:pt x="164" y="194"/>
                  </a:lnTo>
                  <a:lnTo>
                    <a:pt x="174" y="219"/>
                  </a:lnTo>
                  <a:lnTo>
                    <a:pt x="185" y="249"/>
                  </a:lnTo>
                  <a:lnTo>
                    <a:pt x="196" y="280"/>
                  </a:lnTo>
                  <a:lnTo>
                    <a:pt x="207" y="311"/>
                  </a:lnTo>
                  <a:lnTo>
                    <a:pt x="216" y="339"/>
                  </a:lnTo>
                  <a:lnTo>
                    <a:pt x="217" y="339"/>
                  </a:lnTo>
                  <a:lnTo>
                    <a:pt x="216" y="303"/>
                  </a:lnTo>
                  <a:lnTo>
                    <a:pt x="213" y="261"/>
                  </a:lnTo>
                  <a:lnTo>
                    <a:pt x="211" y="214"/>
                  </a:lnTo>
                  <a:lnTo>
                    <a:pt x="209" y="163"/>
                  </a:lnTo>
                  <a:lnTo>
                    <a:pt x="208" y="109"/>
                  </a:lnTo>
                  <a:lnTo>
                    <a:pt x="208" y="0"/>
                  </a:lnTo>
                  <a:lnTo>
                    <a:pt x="292" y="0"/>
                  </a:lnTo>
                  <a:lnTo>
                    <a:pt x="292" y="495"/>
                  </a:lnTo>
                  <a:lnTo>
                    <a:pt x="204" y="495"/>
                  </a:lnTo>
                  <a:lnTo>
                    <a:pt x="130" y="307"/>
                  </a:lnTo>
                  <a:lnTo>
                    <a:pt x="119" y="280"/>
                  </a:lnTo>
                  <a:lnTo>
                    <a:pt x="107" y="249"/>
                  </a:lnTo>
                  <a:lnTo>
                    <a:pt x="97" y="217"/>
                  </a:lnTo>
                  <a:lnTo>
                    <a:pt x="86" y="186"/>
                  </a:lnTo>
                  <a:lnTo>
                    <a:pt x="79" y="158"/>
                  </a:lnTo>
                  <a:lnTo>
                    <a:pt x="77" y="158"/>
                  </a:lnTo>
                  <a:lnTo>
                    <a:pt x="80" y="200"/>
                  </a:lnTo>
                  <a:lnTo>
                    <a:pt x="81" y="252"/>
                  </a:lnTo>
                  <a:lnTo>
                    <a:pt x="84" y="314"/>
                  </a:lnTo>
                  <a:lnTo>
                    <a:pt x="84" y="383"/>
                  </a:lnTo>
                  <a:lnTo>
                    <a:pt x="84" y="495"/>
                  </a:lnTo>
                  <a:lnTo>
                    <a:pt x="0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1942806" y="6037432"/>
              <a:ext cx="34416" cy="174957"/>
            </a:xfrm>
            <a:custGeom>
              <a:avLst/>
              <a:gdLst>
                <a:gd name="T0" fmla="*/ 2 w 65"/>
                <a:gd name="T1" fmla="*/ 97 h 330"/>
                <a:gd name="T2" fmla="*/ 61 w 65"/>
                <a:gd name="T3" fmla="*/ 97 h 330"/>
                <a:gd name="T4" fmla="*/ 61 w 65"/>
                <a:gd name="T5" fmla="*/ 330 h 330"/>
                <a:gd name="T6" fmla="*/ 2 w 65"/>
                <a:gd name="T7" fmla="*/ 330 h 330"/>
                <a:gd name="T8" fmla="*/ 2 w 65"/>
                <a:gd name="T9" fmla="*/ 97 h 330"/>
                <a:gd name="T10" fmla="*/ 32 w 65"/>
                <a:gd name="T11" fmla="*/ 0 h 330"/>
                <a:gd name="T12" fmla="*/ 46 w 65"/>
                <a:gd name="T13" fmla="*/ 3 h 330"/>
                <a:gd name="T14" fmla="*/ 56 w 65"/>
                <a:gd name="T15" fmla="*/ 10 h 330"/>
                <a:gd name="T16" fmla="*/ 63 w 65"/>
                <a:gd name="T17" fmla="*/ 20 h 330"/>
                <a:gd name="T18" fmla="*/ 65 w 65"/>
                <a:gd name="T19" fmla="*/ 32 h 330"/>
                <a:gd name="T20" fmla="*/ 63 w 65"/>
                <a:gd name="T21" fmla="*/ 45 h 330"/>
                <a:gd name="T22" fmla="*/ 56 w 65"/>
                <a:gd name="T23" fmla="*/ 54 h 330"/>
                <a:gd name="T24" fmla="*/ 46 w 65"/>
                <a:gd name="T25" fmla="*/ 61 h 330"/>
                <a:gd name="T26" fmla="*/ 31 w 65"/>
                <a:gd name="T27" fmla="*/ 63 h 330"/>
                <a:gd name="T28" fmla="*/ 18 w 65"/>
                <a:gd name="T29" fmla="*/ 61 h 330"/>
                <a:gd name="T30" fmla="*/ 8 w 65"/>
                <a:gd name="T31" fmla="*/ 54 h 330"/>
                <a:gd name="T32" fmla="*/ 1 w 65"/>
                <a:gd name="T33" fmla="*/ 45 h 330"/>
                <a:gd name="T34" fmla="*/ 0 w 65"/>
                <a:gd name="T35" fmla="*/ 32 h 330"/>
                <a:gd name="T36" fmla="*/ 1 w 65"/>
                <a:gd name="T37" fmla="*/ 20 h 330"/>
                <a:gd name="T38" fmla="*/ 9 w 65"/>
                <a:gd name="T39" fmla="*/ 10 h 330"/>
                <a:gd name="T40" fmla="*/ 19 w 65"/>
                <a:gd name="T41" fmla="*/ 3 h 330"/>
                <a:gd name="T42" fmla="*/ 32 w 65"/>
                <a:gd name="T4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330">
                  <a:moveTo>
                    <a:pt x="2" y="97"/>
                  </a:moveTo>
                  <a:lnTo>
                    <a:pt x="61" y="97"/>
                  </a:lnTo>
                  <a:lnTo>
                    <a:pt x="61" y="330"/>
                  </a:lnTo>
                  <a:lnTo>
                    <a:pt x="2" y="330"/>
                  </a:lnTo>
                  <a:lnTo>
                    <a:pt x="2" y="97"/>
                  </a:lnTo>
                  <a:close/>
                  <a:moveTo>
                    <a:pt x="32" y="0"/>
                  </a:moveTo>
                  <a:lnTo>
                    <a:pt x="46" y="3"/>
                  </a:lnTo>
                  <a:lnTo>
                    <a:pt x="56" y="10"/>
                  </a:lnTo>
                  <a:lnTo>
                    <a:pt x="63" y="20"/>
                  </a:lnTo>
                  <a:lnTo>
                    <a:pt x="65" y="32"/>
                  </a:lnTo>
                  <a:lnTo>
                    <a:pt x="63" y="45"/>
                  </a:lnTo>
                  <a:lnTo>
                    <a:pt x="56" y="54"/>
                  </a:lnTo>
                  <a:lnTo>
                    <a:pt x="46" y="61"/>
                  </a:lnTo>
                  <a:lnTo>
                    <a:pt x="31" y="63"/>
                  </a:lnTo>
                  <a:lnTo>
                    <a:pt x="18" y="61"/>
                  </a:lnTo>
                  <a:lnTo>
                    <a:pt x="8" y="54"/>
                  </a:lnTo>
                  <a:lnTo>
                    <a:pt x="1" y="45"/>
                  </a:lnTo>
                  <a:lnTo>
                    <a:pt x="0" y="32"/>
                  </a:lnTo>
                  <a:lnTo>
                    <a:pt x="1" y="20"/>
                  </a:lnTo>
                  <a:lnTo>
                    <a:pt x="9" y="10"/>
                  </a:lnTo>
                  <a:lnTo>
                    <a:pt x="19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000165" y="6086739"/>
              <a:ext cx="86857" cy="128832"/>
            </a:xfrm>
            <a:custGeom>
              <a:avLst/>
              <a:gdLst>
                <a:gd name="T0" fmla="*/ 94 w 165"/>
                <a:gd name="T1" fmla="*/ 0 h 242"/>
                <a:gd name="T2" fmla="*/ 117 w 165"/>
                <a:gd name="T3" fmla="*/ 2 h 242"/>
                <a:gd name="T4" fmla="*/ 140 w 165"/>
                <a:gd name="T5" fmla="*/ 7 h 242"/>
                <a:gd name="T6" fmla="*/ 155 w 165"/>
                <a:gd name="T7" fmla="*/ 13 h 242"/>
                <a:gd name="T8" fmla="*/ 144 w 165"/>
                <a:gd name="T9" fmla="*/ 55 h 242"/>
                <a:gd name="T10" fmla="*/ 132 w 165"/>
                <a:gd name="T11" fmla="*/ 49 h 242"/>
                <a:gd name="T12" fmla="*/ 115 w 165"/>
                <a:gd name="T13" fmla="*/ 44 h 242"/>
                <a:gd name="T14" fmla="*/ 95 w 165"/>
                <a:gd name="T15" fmla="*/ 41 h 242"/>
                <a:gd name="T16" fmla="*/ 81 w 165"/>
                <a:gd name="T17" fmla="*/ 44 h 242"/>
                <a:gd name="T18" fmla="*/ 70 w 165"/>
                <a:gd name="T19" fmla="*/ 49 h 242"/>
                <a:gd name="T20" fmla="*/ 64 w 165"/>
                <a:gd name="T21" fmla="*/ 57 h 242"/>
                <a:gd name="T22" fmla="*/ 62 w 165"/>
                <a:gd name="T23" fmla="*/ 66 h 242"/>
                <a:gd name="T24" fmla="*/ 65 w 165"/>
                <a:gd name="T25" fmla="*/ 76 h 242"/>
                <a:gd name="T26" fmla="*/ 72 w 165"/>
                <a:gd name="T27" fmla="*/ 84 h 242"/>
                <a:gd name="T28" fmla="*/ 83 w 165"/>
                <a:gd name="T29" fmla="*/ 91 h 242"/>
                <a:gd name="T30" fmla="*/ 103 w 165"/>
                <a:gd name="T31" fmla="*/ 99 h 242"/>
                <a:gd name="T32" fmla="*/ 125 w 165"/>
                <a:gd name="T33" fmla="*/ 108 h 242"/>
                <a:gd name="T34" fmla="*/ 142 w 165"/>
                <a:gd name="T35" fmla="*/ 120 h 242"/>
                <a:gd name="T36" fmla="*/ 155 w 165"/>
                <a:gd name="T37" fmla="*/ 134 h 242"/>
                <a:gd name="T38" fmla="*/ 162 w 165"/>
                <a:gd name="T39" fmla="*/ 150 h 242"/>
                <a:gd name="T40" fmla="*/ 165 w 165"/>
                <a:gd name="T41" fmla="*/ 169 h 242"/>
                <a:gd name="T42" fmla="*/ 162 w 165"/>
                <a:gd name="T43" fmla="*/ 189 h 242"/>
                <a:gd name="T44" fmla="*/ 154 w 165"/>
                <a:gd name="T45" fmla="*/ 208 h 242"/>
                <a:gd name="T46" fmla="*/ 141 w 165"/>
                <a:gd name="T47" fmla="*/ 222 h 242"/>
                <a:gd name="T48" fmla="*/ 123 w 165"/>
                <a:gd name="T49" fmla="*/ 232 h 242"/>
                <a:gd name="T50" fmla="*/ 99 w 165"/>
                <a:gd name="T51" fmla="*/ 239 h 242"/>
                <a:gd name="T52" fmla="*/ 70 w 165"/>
                <a:gd name="T53" fmla="*/ 242 h 242"/>
                <a:gd name="T54" fmla="*/ 44 w 165"/>
                <a:gd name="T55" fmla="*/ 240 h 242"/>
                <a:gd name="T56" fmla="*/ 19 w 165"/>
                <a:gd name="T57" fmla="*/ 234 h 242"/>
                <a:gd name="T58" fmla="*/ 0 w 165"/>
                <a:gd name="T59" fmla="*/ 226 h 242"/>
                <a:gd name="T60" fmla="*/ 11 w 165"/>
                <a:gd name="T61" fmla="*/ 183 h 242"/>
                <a:gd name="T62" fmla="*/ 28 w 165"/>
                <a:gd name="T63" fmla="*/ 190 h 242"/>
                <a:gd name="T64" fmla="*/ 49 w 165"/>
                <a:gd name="T65" fmla="*/ 197 h 242"/>
                <a:gd name="T66" fmla="*/ 70 w 165"/>
                <a:gd name="T67" fmla="*/ 200 h 242"/>
                <a:gd name="T68" fmla="*/ 87 w 165"/>
                <a:gd name="T69" fmla="*/ 198 h 242"/>
                <a:gd name="T70" fmla="*/ 99 w 165"/>
                <a:gd name="T71" fmla="*/ 193 h 242"/>
                <a:gd name="T72" fmla="*/ 106 w 165"/>
                <a:gd name="T73" fmla="*/ 184 h 242"/>
                <a:gd name="T74" fmla="*/ 108 w 165"/>
                <a:gd name="T75" fmla="*/ 173 h 242"/>
                <a:gd name="T76" fmla="*/ 106 w 165"/>
                <a:gd name="T77" fmla="*/ 163 h 242"/>
                <a:gd name="T78" fmla="*/ 99 w 165"/>
                <a:gd name="T79" fmla="*/ 155 h 242"/>
                <a:gd name="T80" fmla="*/ 87 w 165"/>
                <a:gd name="T81" fmla="*/ 147 h 242"/>
                <a:gd name="T82" fmla="*/ 70 w 165"/>
                <a:gd name="T83" fmla="*/ 141 h 242"/>
                <a:gd name="T84" fmla="*/ 45 w 165"/>
                <a:gd name="T85" fmla="*/ 130 h 242"/>
                <a:gd name="T86" fmla="*/ 28 w 165"/>
                <a:gd name="T87" fmla="*/ 117 h 242"/>
                <a:gd name="T88" fmla="*/ 15 w 165"/>
                <a:gd name="T89" fmla="*/ 104 h 242"/>
                <a:gd name="T90" fmla="*/ 9 w 165"/>
                <a:gd name="T91" fmla="*/ 88 h 242"/>
                <a:gd name="T92" fmla="*/ 6 w 165"/>
                <a:gd name="T93" fmla="*/ 72 h 242"/>
                <a:gd name="T94" fmla="*/ 9 w 165"/>
                <a:gd name="T95" fmla="*/ 53 h 242"/>
                <a:gd name="T96" fmla="*/ 17 w 165"/>
                <a:gd name="T97" fmla="*/ 36 h 242"/>
                <a:gd name="T98" fmla="*/ 30 w 165"/>
                <a:gd name="T99" fmla="*/ 21 h 242"/>
                <a:gd name="T100" fmla="*/ 47 w 165"/>
                <a:gd name="T101" fmla="*/ 9 h 242"/>
                <a:gd name="T102" fmla="*/ 69 w 165"/>
                <a:gd name="T103" fmla="*/ 3 h 242"/>
                <a:gd name="T104" fmla="*/ 94 w 165"/>
                <a:gd name="T10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5" h="242">
                  <a:moveTo>
                    <a:pt x="94" y="0"/>
                  </a:moveTo>
                  <a:lnTo>
                    <a:pt x="117" y="2"/>
                  </a:lnTo>
                  <a:lnTo>
                    <a:pt x="140" y="7"/>
                  </a:lnTo>
                  <a:lnTo>
                    <a:pt x="155" y="13"/>
                  </a:lnTo>
                  <a:lnTo>
                    <a:pt x="144" y="55"/>
                  </a:lnTo>
                  <a:lnTo>
                    <a:pt x="132" y="49"/>
                  </a:lnTo>
                  <a:lnTo>
                    <a:pt x="115" y="44"/>
                  </a:lnTo>
                  <a:lnTo>
                    <a:pt x="95" y="41"/>
                  </a:lnTo>
                  <a:lnTo>
                    <a:pt x="81" y="44"/>
                  </a:lnTo>
                  <a:lnTo>
                    <a:pt x="70" y="49"/>
                  </a:lnTo>
                  <a:lnTo>
                    <a:pt x="64" y="57"/>
                  </a:lnTo>
                  <a:lnTo>
                    <a:pt x="62" y="66"/>
                  </a:lnTo>
                  <a:lnTo>
                    <a:pt x="65" y="76"/>
                  </a:lnTo>
                  <a:lnTo>
                    <a:pt x="72" y="84"/>
                  </a:lnTo>
                  <a:lnTo>
                    <a:pt x="83" y="91"/>
                  </a:lnTo>
                  <a:lnTo>
                    <a:pt x="103" y="99"/>
                  </a:lnTo>
                  <a:lnTo>
                    <a:pt x="125" y="108"/>
                  </a:lnTo>
                  <a:lnTo>
                    <a:pt x="142" y="120"/>
                  </a:lnTo>
                  <a:lnTo>
                    <a:pt x="155" y="134"/>
                  </a:lnTo>
                  <a:lnTo>
                    <a:pt x="162" y="150"/>
                  </a:lnTo>
                  <a:lnTo>
                    <a:pt x="165" y="169"/>
                  </a:lnTo>
                  <a:lnTo>
                    <a:pt x="162" y="189"/>
                  </a:lnTo>
                  <a:lnTo>
                    <a:pt x="154" y="208"/>
                  </a:lnTo>
                  <a:lnTo>
                    <a:pt x="141" y="222"/>
                  </a:lnTo>
                  <a:lnTo>
                    <a:pt x="123" y="232"/>
                  </a:lnTo>
                  <a:lnTo>
                    <a:pt x="99" y="239"/>
                  </a:lnTo>
                  <a:lnTo>
                    <a:pt x="70" y="242"/>
                  </a:lnTo>
                  <a:lnTo>
                    <a:pt x="44" y="240"/>
                  </a:lnTo>
                  <a:lnTo>
                    <a:pt x="19" y="234"/>
                  </a:lnTo>
                  <a:lnTo>
                    <a:pt x="0" y="226"/>
                  </a:lnTo>
                  <a:lnTo>
                    <a:pt x="11" y="183"/>
                  </a:lnTo>
                  <a:lnTo>
                    <a:pt x="28" y="190"/>
                  </a:lnTo>
                  <a:lnTo>
                    <a:pt x="49" y="197"/>
                  </a:lnTo>
                  <a:lnTo>
                    <a:pt x="70" y="200"/>
                  </a:lnTo>
                  <a:lnTo>
                    <a:pt x="87" y="198"/>
                  </a:lnTo>
                  <a:lnTo>
                    <a:pt x="99" y="193"/>
                  </a:lnTo>
                  <a:lnTo>
                    <a:pt x="106" y="184"/>
                  </a:lnTo>
                  <a:lnTo>
                    <a:pt x="108" y="173"/>
                  </a:lnTo>
                  <a:lnTo>
                    <a:pt x="106" y="163"/>
                  </a:lnTo>
                  <a:lnTo>
                    <a:pt x="99" y="155"/>
                  </a:lnTo>
                  <a:lnTo>
                    <a:pt x="87" y="147"/>
                  </a:lnTo>
                  <a:lnTo>
                    <a:pt x="70" y="141"/>
                  </a:lnTo>
                  <a:lnTo>
                    <a:pt x="45" y="130"/>
                  </a:lnTo>
                  <a:lnTo>
                    <a:pt x="28" y="117"/>
                  </a:lnTo>
                  <a:lnTo>
                    <a:pt x="15" y="104"/>
                  </a:lnTo>
                  <a:lnTo>
                    <a:pt x="9" y="88"/>
                  </a:lnTo>
                  <a:lnTo>
                    <a:pt x="6" y="72"/>
                  </a:lnTo>
                  <a:lnTo>
                    <a:pt x="9" y="53"/>
                  </a:lnTo>
                  <a:lnTo>
                    <a:pt x="17" y="36"/>
                  </a:lnTo>
                  <a:lnTo>
                    <a:pt x="30" y="21"/>
                  </a:lnTo>
                  <a:lnTo>
                    <a:pt x="47" y="9"/>
                  </a:lnTo>
                  <a:lnTo>
                    <a:pt x="69" y="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2144382" y="6086739"/>
              <a:ext cx="126189" cy="128832"/>
            </a:xfrm>
            <a:custGeom>
              <a:avLst/>
              <a:gdLst>
                <a:gd name="T0" fmla="*/ 119 w 236"/>
                <a:gd name="T1" fmla="*/ 42 h 243"/>
                <a:gd name="T2" fmla="*/ 102 w 236"/>
                <a:gd name="T3" fmla="*/ 45 h 243"/>
                <a:gd name="T4" fmla="*/ 89 w 236"/>
                <a:gd name="T5" fmla="*/ 51 h 243"/>
                <a:gd name="T6" fmla="*/ 78 w 236"/>
                <a:gd name="T7" fmla="*/ 62 h 243"/>
                <a:gd name="T8" fmla="*/ 71 w 236"/>
                <a:gd name="T9" fmla="*/ 74 h 243"/>
                <a:gd name="T10" fmla="*/ 65 w 236"/>
                <a:gd name="T11" fmla="*/ 89 h 243"/>
                <a:gd name="T12" fmla="*/ 61 w 236"/>
                <a:gd name="T13" fmla="*/ 105 h 243"/>
                <a:gd name="T14" fmla="*/ 61 w 236"/>
                <a:gd name="T15" fmla="*/ 121 h 243"/>
                <a:gd name="T16" fmla="*/ 63 w 236"/>
                <a:gd name="T17" fmla="*/ 143 h 243"/>
                <a:gd name="T18" fmla="*/ 68 w 236"/>
                <a:gd name="T19" fmla="*/ 162 h 243"/>
                <a:gd name="T20" fmla="*/ 76 w 236"/>
                <a:gd name="T21" fmla="*/ 177 h 243"/>
                <a:gd name="T22" fmla="*/ 88 w 236"/>
                <a:gd name="T23" fmla="*/ 189 h 243"/>
                <a:gd name="T24" fmla="*/ 102 w 236"/>
                <a:gd name="T25" fmla="*/ 197 h 243"/>
                <a:gd name="T26" fmla="*/ 118 w 236"/>
                <a:gd name="T27" fmla="*/ 200 h 243"/>
                <a:gd name="T28" fmla="*/ 137 w 236"/>
                <a:gd name="T29" fmla="*/ 196 h 243"/>
                <a:gd name="T30" fmla="*/ 153 w 236"/>
                <a:gd name="T31" fmla="*/ 185 h 243"/>
                <a:gd name="T32" fmla="*/ 165 w 236"/>
                <a:gd name="T33" fmla="*/ 169 h 243"/>
                <a:gd name="T34" fmla="*/ 173 w 236"/>
                <a:gd name="T35" fmla="*/ 147 h 243"/>
                <a:gd name="T36" fmla="*/ 175 w 236"/>
                <a:gd name="T37" fmla="*/ 121 h 243"/>
                <a:gd name="T38" fmla="*/ 174 w 236"/>
                <a:gd name="T39" fmla="*/ 105 h 243"/>
                <a:gd name="T40" fmla="*/ 171 w 236"/>
                <a:gd name="T41" fmla="*/ 89 h 243"/>
                <a:gd name="T42" fmla="*/ 165 w 236"/>
                <a:gd name="T43" fmla="*/ 75 h 243"/>
                <a:gd name="T44" fmla="*/ 158 w 236"/>
                <a:gd name="T45" fmla="*/ 62 h 243"/>
                <a:gd name="T46" fmla="*/ 148 w 236"/>
                <a:gd name="T47" fmla="*/ 51 h 243"/>
                <a:gd name="T48" fmla="*/ 135 w 236"/>
                <a:gd name="T49" fmla="*/ 45 h 243"/>
                <a:gd name="T50" fmla="*/ 119 w 236"/>
                <a:gd name="T51" fmla="*/ 42 h 243"/>
                <a:gd name="T52" fmla="*/ 120 w 236"/>
                <a:gd name="T53" fmla="*/ 0 h 243"/>
                <a:gd name="T54" fmla="*/ 148 w 236"/>
                <a:gd name="T55" fmla="*/ 3 h 243"/>
                <a:gd name="T56" fmla="*/ 173 w 236"/>
                <a:gd name="T57" fmla="*/ 11 h 243"/>
                <a:gd name="T58" fmla="*/ 195 w 236"/>
                <a:gd name="T59" fmla="*/ 25 h 243"/>
                <a:gd name="T60" fmla="*/ 212 w 236"/>
                <a:gd name="T61" fmla="*/ 42 h 243"/>
                <a:gd name="T62" fmla="*/ 225 w 236"/>
                <a:gd name="T63" fmla="*/ 65 h 243"/>
                <a:gd name="T64" fmla="*/ 233 w 236"/>
                <a:gd name="T65" fmla="*/ 91 h 243"/>
                <a:gd name="T66" fmla="*/ 236 w 236"/>
                <a:gd name="T67" fmla="*/ 120 h 243"/>
                <a:gd name="T68" fmla="*/ 233 w 236"/>
                <a:gd name="T69" fmla="*/ 148 h 243"/>
                <a:gd name="T70" fmla="*/ 225 w 236"/>
                <a:gd name="T71" fmla="*/ 175 h 243"/>
                <a:gd name="T72" fmla="*/ 213 w 236"/>
                <a:gd name="T73" fmla="*/ 196 h 243"/>
                <a:gd name="T74" fmla="*/ 198 w 236"/>
                <a:gd name="T75" fmla="*/ 213 h 243"/>
                <a:gd name="T76" fmla="*/ 181 w 236"/>
                <a:gd name="T77" fmla="*/ 226 h 243"/>
                <a:gd name="T78" fmla="*/ 160 w 236"/>
                <a:gd name="T79" fmla="*/ 235 h 243"/>
                <a:gd name="T80" fmla="*/ 139 w 236"/>
                <a:gd name="T81" fmla="*/ 240 h 243"/>
                <a:gd name="T82" fmla="*/ 116 w 236"/>
                <a:gd name="T83" fmla="*/ 243 h 243"/>
                <a:gd name="T84" fmla="*/ 89 w 236"/>
                <a:gd name="T85" fmla="*/ 240 h 243"/>
                <a:gd name="T86" fmla="*/ 65 w 236"/>
                <a:gd name="T87" fmla="*/ 232 h 243"/>
                <a:gd name="T88" fmla="*/ 43 w 236"/>
                <a:gd name="T89" fmla="*/ 219 h 243"/>
                <a:gd name="T90" fmla="*/ 26 w 236"/>
                <a:gd name="T91" fmla="*/ 201 h 243"/>
                <a:gd name="T92" fmla="*/ 12 w 236"/>
                <a:gd name="T93" fmla="*/ 180 h 243"/>
                <a:gd name="T94" fmla="*/ 4 w 236"/>
                <a:gd name="T95" fmla="*/ 154 h 243"/>
                <a:gd name="T96" fmla="*/ 0 w 236"/>
                <a:gd name="T97" fmla="*/ 124 h 243"/>
                <a:gd name="T98" fmla="*/ 4 w 236"/>
                <a:gd name="T99" fmla="*/ 92 h 243"/>
                <a:gd name="T100" fmla="*/ 12 w 236"/>
                <a:gd name="T101" fmla="*/ 66 h 243"/>
                <a:gd name="T102" fmla="*/ 26 w 236"/>
                <a:gd name="T103" fmla="*/ 42 h 243"/>
                <a:gd name="T104" fmla="*/ 43 w 236"/>
                <a:gd name="T105" fmla="*/ 24 h 243"/>
                <a:gd name="T106" fmla="*/ 65 w 236"/>
                <a:gd name="T107" fmla="*/ 11 h 243"/>
                <a:gd name="T108" fmla="*/ 92 w 236"/>
                <a:gd name="T109" fmla="*/ 3 h 243"/>
                <a:gd name="T110" fmla="*/ 120 w 236"/>
                <a:gd name="T11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6" h="243">
                  <a:moveTo>
                    <a:pt x="119" y="42"/>
                  </a:moveTo>
                  <a:lnTo>
                    <a:pt x="102" y="45"/>
                  </a:lnTo>
                  <a:lnTo>
                    <a:pt x="89" y="51"/>
                  </a:lnTo>
                  <a:lnTo>
                    <a:pt x="78" y="62"/>
                  </a:lnTo>
                  <a:lnTo>
                    <a:pt x="71" y="74"/>
                  </a:lnTo>
                  <a:lnTo>
                    <a:pt x="65" y="89"/>
                  </a:lnTo>
                  <a:lnTo>
                    <a:pt x="61" y="105"/>
                  </a:lnTo>
                  <a:lnTo>
                    <a:pt x="61" y="121"/>
                  </a:lnTo>
                  <a:lnTo>
                    <a:pt x="63" y="143"/>
                  </a:lnTo>
                  <a:lnTo>
                    <a:pt x="68" y="162"/>
                  </a:lnTo>
                  <a:lnTo>
                    <a:pt x="76" y="177"/>
                  </a:lnTo>
                  <a:lnTo>
                    <a:pt x="88" y="189"/>
                  </a:lnTo>
                  <a:lnTo>
                    <a:pt x="102" y="197"/>
                  </a:lnTo>
                  <a:lnTo>
                    <a:pt x="118" y="200"/>
                  </a:lnTo>
                  <a:lnTo>
                    <a:pt x="137" y="196"/>
                  </a:lnTo>
                  <a:lnTo>
                    <a:pt x="153" y="185"/>
                  </a:lnTo>
                  <a:lnTo>
                    <a:pt x="165" y="169"/>
                  </a:lnTo>
                  <a:lnTo>
                    <a:pt x="173" y="147"/>
                  </a:lnTo>
                  <a:lnTo>
                    <a:pt x="175" y="121"/>
                  </a:lnTo>
                  <a:lnTo>
                    <a:pt x="174" y="105"/>
                  </a:lnTo>
                  <a:lnTo>
                    <a:pt x="171" y="89"/>
                  </a:lnTo>
                  <a:lnTo>
                    <a:pt x="165" y="75"/>
                  </a:lnTo>
                  <a:lnTo>
                    <a:pt x="158" y="62"/>
                  </a:lnTo>
                  <a:lnTo>
                    <a:pt x="148" y="51"/>
                  </a:lnTo>
                  <a:lnTo>
                    <a:pt x="135" y="45"/>
                  </a:lnTo>
                  <a:lnTo>
                    <a:pt x="119" y="42"/>
                  </a:lnTo>
                  <a:close/>
                  <a:moveTo>
                    <a:pt x="120" y="0"/>
                  </a:moveTo>
                  <a:lnTo>
                    <a:pt x="148" y="3"/>
                  </a:lnTo>
                  <a:lnTo>
                    <a:pt x="173" y="11"/>
                  </a:lnTo>
                  <a:lnTo>
                    <a:pt x="195" y="25"/>
                  </a:lnTo>
                  <a:lnTo>
                    <a:pt x="212" y="42"/>
                  </a:lnTo>
                  <a:lnTo>
                    <a:pt x="225" y="65"/>
                  </a:lnTo>
                  <a:lnTo>
                    <a:pt x="233" y="91"/>
                  </a:lnTo>
                  <a:lnTo>
                    <a:pt x="236" y="120"/>
                  </a:lnTo>
                  <a:lnTo>
                    <a:pt x="233" y="148"/>
                  </a:lnTo>
                  <a:lnTo>
                    <a:pt x="225" y="175"/>
                  </a:lnTo>
                  <a:lnTo>
                    <a:pt x="213" y="196"/>
                  </a:lnTo>
                  <a:lnTo>
                    <a:pt x="198" y="213"/>
                  </a:lnTo>
                  <a:lnTo>
                    <a:pt x="181" y="226"/>
                  </a:lnTo>
                  <a:lnTo>
                    <a:pt x="160" y="235"/>
                  </a:lnTo>
                  <a:lnTo>
                    <a:pt x="139" y="240"/>
                  </a:lnTo>
                  <a:lnTo>
                    <a:pt x="116" y="243"/>
                  </a:lnTo>
                  <a:lnTo>
                    <a:pt x="89" y="240"/>
                  </a:lnTo>
                  <a:lnTo>
                    <a:pt x="65" y="232"/>
                  </a:lnTo>
                  <a:lnTo>
                    <a:pt x="43" y="219"/>
                  </a:lnTo>
                  <a:lnTo>
                    <a:pt x="26" y="201"/>
                  </a:lnTo>
                  <a:lnTo>
                    <a:pt x="12" y="180"/>
                  </a:lnTo>
                  <a:lnTo>
                    <a:pt x="4" y="154"/>
                  </a:lnTo>
                  <a:lnTo>
                    <a:pt x="0" y="124"/>
                  </a:lnTo>
                  <a:lnTo>
                    <a:pt x="4" y="92"/>
                  </a:lnTo>
                  <a:lnTo>
                    <a:pt x="12" y="66"/>
                  </a:lnTo>
                  <a:lnTo>
                    <a:pt x="26" y="42"/>
                  </a:lnTo>
                  <a:lnTo>
                    <a:pt x="43" y="24"/>
                  </a:lnTo>
                  <a:lnTo>
                    <a:pt x="65" y="11"/>
                  </a:lnTo>
                  <a:lnTo>
                    <a:pt x="92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293514" y="6089920"/>
              <a:ext cx="111440" cy="125651"/>
            </a:xfrm>
            <a:custGeom>
              <a:avLst/>
              <a:gdLst>
                <a:gd name="T0" fmla="*/ 0 w 209"/>
                <a:gd name="T1" fmla="*/ 0 h 238"/>
                <a:gd name="T2" fmla="*/ 57 w 209"/>
                <a:gd name="T3" fmla="*/ 0 h 238"/>
                <a:gd name="T4" fmla="*/ 57 w 209"/>
                <a:gd name="T5" fmla="*/ 126 h 238"/>
                <a:gd name="T6" fmla="*/ 60 w 209"/>
                <a:gd name="T7" fmla="*/ 147 h 238"/>
                <a:gd name="T8" fmla="*/ 64 w 209"/>
                <a:gd name="T9" fmla="*/ 166 h 238"/>
                <a:gd name="T10" fmla="*/ 73 w 209"/>
                <a:gd name="T11" fmla="*/ 179 h 238"/>
                <a:gd name="T12" fmla="*/ 85 w 209"/>
                <a:gd name="T13" fmla="*/ 187 h 238"/>
                <a:gd name="T14" fmla="*/ 102 w 209"/>
                <a:gd name="T15" fmla="*/ 189 h 238"/>
                <a:gd name="T16" fmla="*/ 118 w 209"/>
                <a:gd name="T17" fmla="*/ 187 h 238"/>
                <a:gd name="T18" fmla="*/ 131 w 209"/>
                <a:gd name="T19" fmla="*/ 180 h 238"/>
                <a:gd name="T20" fmla="*/ 140 w 209"/>
                <a:gd name="T21" fmla="*/ 170 h 238"/>
                <a:gd name="T22" fmla="*/ 146 w 209"/>
                <a:gd name="T23" fmla="*/ 158 h 238"/>
                <a:gd name="T24" fmla="*/ 148 w 209"/>
                <a:gd name="T25" fmla="*/ 153 h 238"/>
                <a:gd name="T26" fmla="*/ 149 w 209"/>
                <a:gd name="T27" fmla="*/ 147 h 238"/>
                <a:gd name="T28" fmla="*/ 149 w 209"/>
                <a:gd name="T29" fmla="*/ 141 h 238"/>
                <a:gd name="T30" fmla="*/ 149 w 209"/>
                <a:gd name="T31" fmla="*/ 0 h 238"/>
                <a:gd name="T32" fmla="*/ 208 w 209"/>
                <a:gd name="T33" fmla="*/ 0 h 238"/>
                <a:gd name="T34" fmla="*/ 208 w 209"/>
                <a:gd name="T35" fmla="*/ 163 h 238"/>
                <a:gd name="T36" fmla="*/ 208 w 209"/>
                <a:gd name="T37" fmla="*/ 201 h 238"/>
                <a:gd name="T38" fmla="*/ 209 w 209"/>
                <a:gd name="T39" fmla="*/ 233 h 238"/>
                <a:gd name="T40" fmla="*/ 158 w 209"/>
                <a:gd name="T41" fmla="*/ 233 h 238"/>
                <a:gd name="T42" fmla="*/ 155 w 209"/>
                <a:gd name="T43" fmla="*/ 197 h 238"/>
                <a:gd name="T44" fmla="*/ 154 w 209"/>
                <a:gd name="T45" fmla="*/ 197 h 238"/>
                <a:gd name="T46" fmla="*/ 146 w 209"/>
                <a:gd name="T47" fmla="*/ 208 h 238"/>
                <a:gd name="T48" fmla="*/ 136 w 209"/>
                <a:gd name="T49" fmla="*/ 218 h 238"/>
                <a:gd name="T50" fmla="*/ 121 w 209"/>
                <a:gd name="T51" fmla="*/ 227 h 238"/>
                <a:gd name="T52" fmla="*/ 103 w 209"/>
                <a:gd name="T53" fmla="*/ 235 h 238"/>
                <a:gd name="T54" fmla="*/ 80 w 209"/>
                <a:gd name="T55" fmla="*/ 238 h 238"/>
                <a:gd name="T56" fmla="*/ 64 w 209"/>
                <a:gd name="T57" fmla="*/ 237 h 238"/>
                <a:gd name="T58" fmla="*/ 49 w 209"/>
                <a:gd name="T59" fmla="*/ 233 h 238"/>
                <a:gd name="T60" fmla="*/ 36 w 209"/>
                <a:gd name="T61" fmla="*/ 226 h 238"/>
                <a:gd name="T62" fmla="*/ 23 w 209"/>
                <a:gd name="T63" fmla="*/ 216 h 238"/>
                <a:gd name="T64" fmla="*/ 14 w 209"/>
                <a:gd name="T65" fmla="*/ 201 h 238"/>
                <a:gd name="T66" fmla="*/ 6 w 209"/>
                <a:gd name="T67" fmla="*/ 184 h 238"/>
                <a:gd name="T68" fmla="*/ 1 w 209"/>
                <a:gd name="T69" fmla="*/ 163 h 238"/>
                <a:gd name="T70" fmla="*/ 0 w 209"/>
                <a:gd name="T71" fmla="*/ 137 h 238"/>
                <a:gd name="T72" fmla="*/ 0 w 209"/>
                <a:gd name="T7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9" h="238">
                  <a:moveTo>
                    <a:pt x="0" y="0"/>
                  </a:moveTo>
                  <a:lnTo>
                    <a:pt x="57" y="0"/>
                  </a:lnTo>
                  <a:lnTo>
                    <a:pt x="57" y="126"/>
                  </a:lnTo>
                  <a:lnTo>
                    <a:pt x="60" y="147"/>
                  </a:lnTo>
                  <a:lnTo>
                    <a:pt x="64" y="166"/>
                  </a:lnTo>
                  <a:lnTo>
                    <a:pt x="73" y="179"/>
                  </a:lnTo>
                  <a:lnTo>
                    <a:pt x="85" y="187"/>
                  </a:lnTo>
                  <a:lnTo>
                    <a:pt x="102" y="189"/>
                  </a:lnTo>
                  <a:lnTo>
                    <a:pt x="118" y="187"/>
                  </a:lnTo>
                  <a:lnTo>
                    <a:pt x="131" y="180"/>
                  </a:lnTo>
                  <a:lnTo>
                    <a:pt x="140" y="170"/>
                  </a:lnTo>
                  <a:lnTo>
                    <a:pt x="146" y="158"/>
                  </a:lnTo>
                  <a:lnTo>
                    <a:pt x="148" y="153"/>
                  </a:lnTo>
                  <a:lnTo>
                    <a:pt x="149" y="147"/>
                  </a:lnTo>
                  <a:lnTo>
                    <a:pt x="149" y="141"/>
                  </a:lnTo>
                  <a:lnTo>
                    <a:pt x="149" y="0"/>
                  </a:lnTo>
                  <a:lnTo>
                    <a:pt x="208" y="0"/>
                  </a:lnTo>
                  <a:lnTo>
                    <a:pt x="208" y="163"/>
                  </a:lnTo>
                  <a:lnTo>
                    <a:pt x="208" y="201"/>
                  </a:lnTo>
                  <a:lnTo>
                    <a:pt x="209" y="233"/>
                  </a:lnTo>
                  <a:lnTo>
                    <a:pt x="158" y="233"/>
                  </a:lnTo>
                  <a:lnTo>
                    <a:pt x="155" y="197"/>
                  </a:lnTo>
                  <a:lnTo>
                    <a:pt x="154" y="197"/>
                  </a:lnTo>
                  <a:lnTo>
                    <a:pt x="146" y="208"/>
                  </a:lnTo>
                  <a:lnTo>
                    <a:pt x="136" y="218"/>
                  </a:lnTo>
                  <a:lnTo>
                    <a:pt x="121" y="227"/>
                  </a:lnTo>
                  <a:lnTo>
                    <a:pt x="103" y="235"/>
                  </a:lnTo>
                  <a:lnTo>
                    <a:pt x="80" y="238"/>
                  </a:lnTo>
                  <a:lnTo>
                    <a:pt x="64" y="237"/>
                  </a:lnTo>
                  <a:lnTo>
                    <a:pt x="49" y="233"/>
                  </a:lnTo>
                  <a:lnTo>
                    <a:pt x="36" y="226"/>
                  </a:lnTo>
                  <a:lnTo>
                    <a:pt x="23" y="216"/>
                  </a:lnTo>
                  <a:lnTo>
                    <a:pt x="14" y="201"/>
                  </a:lnTo>
                  <a:lnTo>
                    <a:pt x="6" y="184"/>
                  </a:lnTo>
                  <a:lnTo>
                    <a:pt x="1" y="163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2436092" y="6086739"/>
              <a:ext cx="70469" cy="125651"/>
            </a:xfrm>
            <a:custGeom>
              <a:avLst/>
              <a:gdLst>
                <a:gd name="T0" fmla="*/ 118 w 131"/>
                <a:gd name="T1" fmla="*/ 0 h 238"/>
                <a:gd name="T2" fmla="*/ 123 w 131"/>
                <a:gd name="T3" fmla="*/ 0 h 238"/>
                <a:gd name="T4" fmla="*/ 127 w 131"/>
                <a:gd name="T5" fmla="*/ 0 h 238"/>
                <a:gd name="T6" fmla="*/ 131 w 131"/>
                <a:gd name="T7" fmla="*/ 2 h 238"/>
                <a:gd name="T8" fmla="*/ 131 w 131"/>
                <a:gd name="T9" fmla="*/ 57 h 238"/>
                <a:gd name="T10" fmla="*/ 126 w 131"/>
                <a:gd name="T11" fmla="*/ 55 h 238"/>
                <a:gd name="T12" fmla="*/ 121 w 131"/>
                <a:gd name="T13" fmla="*/ 55 h 238"/>
                <a:gd name="T14" fmla="*/ 114 w 131"/>
                <a:gd name="T15" fmla="*/ 55 h 238"/>
                <a:gd name="T16" fmla="*/ 95 w 131"/>
                <a:gd name="T17" fmla="*/ 58 h 238"/>
                <a:gd name="T18" fmla="*/ 80 w 131"/>
                <a:gd name="T19" fmla="*/ 67 h 238"/>
                <a:gd name="T20" fmla="*/ 68 w 131"/>
                <a:gd name="T21" fmla="*/ 80 h 238"/>
                <a:gd name="T22" fmla="*/ 62 w 131"/>
                <a:gd name="T23" fmla="*/ 99 h 238"/>
                <a:gd name="T24" fmla="*/ 61 w 131"/>
                <a:gd name="T25" fmla="*/ 108 h 238"/>
                <a:gd name="T26" fmla="*/ 61 w 131"/>
                <a:gd name="T27" fmla="*/ 117 h 238"/>
                <a:gd name="T28" fmla="*/ 61 w 131"/>
                <a:gd name="T29" fmla="*/ 238 h 238"/>
                <a:gd name="T30" fmla="*/ 2 w 131"/>
                <a:gd name="T31" fmla="*/ 238 h 238"/>
                <a:gd name="T32" fmla="*/ 2 w 131"/>
                <a:gd name="T33" fmla="*/ 80 h 238"/>
                <a:gd name="T34" fmla="*/ 2 w 131"/>
                <a:gd name="T35" fmla="*/ 51 h 238"/>
                <a:gd name="T36" fmla="*/ 2 w 131"/>
                <a:gd name="T37" fmla="*/ 26 h 238"/>
                <a:gd name="T38" fmla="*/ 0 w 131"/>
                <a:gd name="T39" fmla="*/ 5 h 238"/>
                <a:gd name="T40" fmla="*/ 50 w 131"/>
                <a:gd name="T41" fmla="*/ 5 h 238"/>
                <a:gd name="T42" fmla="*/ 53 w 131"/>
                <a:gd name="T43" fmla="*/ 49 h 238"/>
                <a:gd name="T44" fmla="*/ 54 w 131"/>
                <a:gd name="T45" fmla="*/ 49 h 238"/>
                <a:gd name="T46" fmla="*/ 63 w 131"/>
                <a:gd name="T47" fmla="*/ 32 h 238"/>
                <a:gd name="T48" fmla="*/ 74 w 131"/>
                <a:gd name="T49" fmla="*/ 17 h 238"/>
                <a:gd name="T50" fmla="*/ 88 w 131"/>
                <a:gd name="T51" fmla="*/ 8 h 238"/>
                <a:gd name="T52" fmla="*/ 102 w 131"/>
                <a:gd name="T53" fmla="*/ 2 h 238"/>
                <a:gd name="T54" fmla="*/ 118 w 131"/>
                <a:gd name="T5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1" h="238">
                  <a:moveTo>
                    <a:pt x="118" y="0"/>
                  </a:moveTo>
                  <a:lnTo>
                    <a:pt x="123" y="0"/>
                  </a:lnTo>
                  <a:lnTo>
                    <a:pt x="127" y="0"/>
                  </a:lnTo>
                  <a:lnTo>
                    <a:pt x="131" y="2"/>
                  </a:lnTo>
                  <a:lnTo>
                    <a:pt x="131" y="57"/>
                  </a:lnTo>
                  <a:lnTo>
                    <a:pt x="126" y="55"/>
                  </a:lnTo>
                  <a:lnTo>
                    <a:pt x="121" y="55"/>
                  </a:lnTo>
                  <a:lnTo>
                    <a:pt x="114" y="55"/>
                  </a:lnTo>
                  <a:lnTo>
                    <a:pt x="95" y="58"/>
                  </a:lnTo>
                  <a:lnTo>
                    <a:pt x="80" y="67"/>
                  </a:lnTo>
                  <a:lnTo>
                    <a:pt x="68" y="80"/>
                  </a:lnTo>
                  <a:lnTo>
                    <a:pt x="62" y="99"/>
                  </a:lnTo>
                  <a:lnTo>
                    <a:pt x="61" y="108"/>
                  </a:lnTo>
                  <a:lnTo>
                    <a:pt x="61" y="117"/>
                  </a:lnTo>
                  <a:lnTo>
                    <a:pt x="61" y="238"/>
                  </a:lnTo>
                  <a:lnTo>
                    <a:pt x="2" y="238"/>
                  </a:lnTo>
                  <a:lnTo>
                    <a:pt x="2" y="80"/>
                  </a:lnTo>
                  <a:lnTo>
                    <a:pt x="2" y="51"/>
                  </a:lnTo>
                  <a:lnTo>
                    <a:pt x="2" y="26"/>
                  </a:lnTo>
                  <a:lnTo>
                    <a:pt x="0" y="5"/>
                  </a:lnTo>
                  <a:lnTo>
                    <a:pt x="50" y="5"/>
                  </a:lnTo>
                  <a:lnTo>
                    <a:pt x="53" y="49"/>
                  </a:lnTo>
                  <a:lnTo>
                    <a:pt x="54" y="49"/>
                  </a:lnTo>
                  <a:lnTo>
                    <a:pt x="63" y="32"/>
                  </a:lnTo>
                  <a:lnTo>
                    <a:pt x="74" y="17"/>
                  </a:lnTo>
                  <a:lnTo>
                    <a:pt x="88" y="8"/>
                  </a:lnTo>
                  <a:lnTo>
                    <a:pt x="102" y="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81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Outlined 7 sexual </a:t>
            </a:r>
            <a:r>
              <a:rPr lang="en-US" dirty="0"/>
              <a:t>health challenges </a:t>
            </a:r>
            <a:r>
              <a:rPr lang="en-US" dirty="0" smtClean="0"/>
              <a:t>patients with cancer </a:t>
            </a:r>
            <a:r>
              <a:rPr lang="en-US" dirty="0"/>
              <a:t>(and their partners</a:t>
            </a:r>
            <a:r>
              <a:rPr lang="en-US" dirty="0" smtClean="0"/>
              <a:t>) face</a:t>
            </a:r>
            <a:endParaRPr lang="en-US" dirty="0"/>
          </a:p>
          <a:p>
            <a:r>
              <a:rPr lang="en-US" dirty="0" smtClean="0"/>
              <a:t>Identified at least 3 </a:t>
            </a:r>
            <a:r>
              <a:rPr lang="en-US" dirty="0"/>
              <a:t>helpful suggestions to improve intimacy and sexual </a:t>
            </a:r>
            <a:r>
              <a:rPr lang="en-US" dirty="0" smtClean="0"/>
              <a:t>relationships</a:t>
            </a:r>
            <a:endParaRPr lang="en-US" dirty="0"/>
          </a:p>
          <a:p>
            <a:r>
              <a:rPr lang="en-US" dirty="0" smtClean="0"/>
              <a:t>Discovered several resources </a:t>
            </a:r>
            <a:r>
              <a:rPr lang="en-US" dirty="0"/>
              <a:t>in the community </a:t>
            </a:r>
            <a:r>
              <a:rPr lang="en-US" dirty="0" smtClean="0"/>
              <a:t>that address </a:t>
            </a:r>
            <a:r>
              <a:rPr lang="en-US" dirty="0"/>
              <a:t>sexual health concerns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43000"/>
          </a:xfrm>
        </p:spPr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98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Intimacy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Sharing </a:t>
            </a:r>
            <a:r>
              <a:rPr lang="en-US" dirty="0"/>
              <a:t>of identity, mutual acceptance, closeness, reciprocal rapport, </a:t>
            </a:r>
            <a:r>
              <a:rPr lang="en-US" dirty="0" smtClean="0"/>
              <a:t>and heart </a:t>
            </a:r>
            <a:r>
              <a:rPr lang="en-US" dirty="0"/>
              <a:t>to heart understanding</a:t>
            </a:r>
          </a:p>
          <a:p>
            <a:r>
              <a:rPr lang="en-US" dirty="0"/>
              <a:t>C</a:t>
            </a:r>
            <a:r>
              <a:rPr lang="en-US" dirty="0" smtClean="0"/>
              <a:t>losely </a:t>
            </a:r>
            <a:r>
              <a:rPr lang="en-US" dirty="0"/>
              <a:t>linked to communication </a:t>
            </a:r>
            <a:r>
              <a:rPr lang="en-US" dirty="0" smtClean="0"/>
              <a:t>than sexual </a:t>
            </a:r>
            <a:r>
              <a:rPr lang="en-US" dirty="0"/>
              <a:t>functioning</a:t>
            </a:r>
          </a:p>
          <a:p>
            <a:r>
              <a:rPr lang="en-US" dirty="0" smtClean="0"/>
              <a:t>Important part of “self”</a:t>
            </a:r>
            <a:endParaRPr lang="en-US" dirty="0"/>
          </a:p>
          <a:p>
            <a:r>
              <a:rPr lang="en-US" dirty="0"/>
              <a:t>When a person feels intimately loved, nurtured, cared for and supported, one is likely to be healthier and </a:t>
            </a:r>
            <a:r>
              <a:rPr lang="en-US" dirty="0" smtClean="0"/>
              <a:t>happier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Sexuality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part </a:t>
            </a:r>
            <a:r>
              <a:rPr lang="en-US" dirty="0"/>
              <a:t>of the total person</a:t>
            </a:r>
          </a:p>
          <a:p>
            <a:r>
              <a:rPr lang="en-US" dirty="0" smtClean="0"/>
              <a:t>Sexual identity involves both feelings </a:t>
            </a:r>
            <a:r>
              <a:rPr lang="en-US" dirty="0"/>
              <a:t>and </a:t>
            </a:r>
            <a:r>
              <a:rPr lang="en-US" dirty="0" err="1" smtClean="0"/>
              <a:t>behaviours</a:t>
            </a:r>
            <a:endParaRPr lang="en-US" dirty="0"/>
          </a:p>
          <a:p>
            <a:r>
              <a:rPr lang="en-US" dirty="0" smtClean="0"/>
              <a:t>Intimate </a:t>
            </a:r>
            <a:r>
              <a:rPr lang="en-US" dirty="0"/>
              <a:t>form of communication that </a:t>
            </a:r>
            <a:r>
              <a:rPr lang="en-US" dirty="0" smtClean="0"/>
              <a:t>brings comfort</a:t>
            </a:r>
          </a:p>
        </p:txBody>
      </p:sp>
    </p:spTree>
    <p:extLst>
      <p:ext uri="{BB962C8B-B14F-4D97-AF65-F5344CB8AC3E}">
        <p14:creationId xmlns:p14="http://schemas.microsoft.com/office/powerpoint/2010/main" val="21829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Sexuality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Influenced </a:t>
            </a:r>
            <a:r>
              <a:rPr lang="en-US" dirty="0"/>
              <a:t>by cultural beliefs, religious beliefs, stressors, past experiences, </a:t>
            </a:r>
            <a:r>
              <a:rPr lang="en-US" dirty="0" smtClean="0"/>
              <a:t>and relationships</a:t>
            </a:r>
            <a:endParaRPr lang="en-US" dirty="0"/>
          </a:p>
          <a:p>
            <a:r>
              <a:rPr lang="en-US" dirty="0"/>
              <a:t>Intimacy, touch, self-esteem, emotional and social interactions, and communication help capture sexuality </a:t>
            </a:r>
            <a:r>
              <a:rPr lang="en-US" sz="1800" dirty="0" smtClean="0"/>
              <a:t>(</a:t>
            </a:r>
            <a:r>
              <a:rPr lang="en-US" sz="1800" dirty="0"/>
              <a:t>definitions from </a:t>
            </a:r>
            <a:r>
              <a:rPr lang="en-US" sz="1800" b="1" i="1" dirty="0"/>
              <a:t>Sexuality, Intimacy and Cancer: Let’s Talk</a:t>
            </a:r>
            <a:r>
              <a:rPr lang="en-US" sz="1800" dirty="0"/>
              <a:t>, LHSC, Tammy </a:t>
            </a:r>
            <a:r>
              <a:rPr lang="en-US" sz="1800" dirty="0" err="1"/>
              <a:t>Willart</a:t>
            </a:r>
            <a:r>
              <a:rPr lang="en-US" sz="1800" dirty="0"/>
              <a:t>, MSW, RSW)</a:t>
            </a:r>
            <a:endParaRPr lang="en-CA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Factors influencing sexuality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40386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Biology/genetics</a:t>
            </a:r>
          </a:p>
          <a:p>
            <a:r>
              <a:rPr lang="en-US" sz="3200" dirty="0"/>
              <a:t>Developmental status</a:t>
            </a:r>
          </a:p>
          <a:p>
            <a:r>
              <a:rPr lang="en-US" sz="3200" dirty="0"/>
              <a:t>Culture</a:t>
            </a:r>
          </a:p>
          <a:p>
            <a:r>
              <a:rPr lang="en-US" sz="3200" dirty="0" smtClean="0"/>
              <a:t>Ethnicity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40386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Experiences</a:t>
            </a:r>
          </a:p>
          <a:p>
            <a:r>
              <a:rPr lang="en-US" sz="3200" dirty="0"/>
              <a:t>Religion/spirituality</a:t>
            </a:r>
          </a:p>
          <a:p>
            <a:r>
              <a:rPr lang="en-US" sz="3200" dirty="0" smtClean="0"/>
              <a:t>Stereotypes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6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Intimate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trust and the ability to interact with others</a:t>
            </a:r>
          </a:p>
          <a:p>
            <a:r>
              <a:rPr lang="en-US" dirty="0"/>
              <a:t>Modelled in our childhood homes</a:t>
            </a:r>
          </a:p>
          <a:p>
            <a:r>
              <a:rPr lang="en-US" dirty="0"/>
              <a:t>Early relationships </a:t>
            </a:r>
            <a:r>
              <a:rPr lang="en-US" dirty="0" smtClean="0"/>
              <a:t>impact </a:t>
            </a:r>
            <a:r>
              <a:rPr lang="en-US" dirty="0"/>
              <a:t>the way persons interact with others emotionally, intellectually, physically and </a:t>
            </a:r>
            <a:r>
              <a:rPr lang="en-US" dirty="0" smtClean="0"/>
              <a:t>sexually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4 </a:t>
            </a:r>
            <a:r>
              <a:rPr lang="en-US" b="1" dirty="0" smtClean="0"/>
              <a:t>types of intimacy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indent="-396875">
              <a:spcBef>
                <a:spcPts val="0"/>
              </a:spcBef>
              <a:buNone/>
            </a:pPr>
            <a:r>
              <a:rPr lang="en-US" b="1" dirty="0" smtClean="0"/>
              <a:t>1. </a:t>
            </a:r>
            <a:r>
              <a:rPr lang="en-US" sz="3600" b="1" dirty="0" smtClean="0"/>
              <a:t>Emotional</a:t>
            </a:r>
            <a:r>
              <a:rPr lang="en-US" sz="3600" b="1" dirty="0"/>
              <a:t>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is the level </a:t>
            </a:r>
            <a:r>
              <a:rPr lang="en-US" dirty="0"/>
              <a:t>of trust, personal bonds, biochemical </a:t>
            </a:r>
            <a:r>
              <a:rPr lang="en-US" dirty="0" smtClean="0"/>
              <a:t>response and </a:t>
            </a:r>
            <a:r>
              <a:rPr lang="en-US" dirty="0"/>
              <a:t>social dimension that follows from physical closeness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396875" indent="-396875">
              <a:buNone/>
            </a:pPr>
            <a:r>
              <a:rPr lang="en-US" b="1" dirty="0" smtClean="0"/>
              <a:t>2. </a:t>
            </a:r>
            <a:r>
              <a:rPr lang="en-US" sz="3600" b="1" dirty="0" smtClean="0"/>
              <a:t>Intellectual</a:t>
            </a:r>
            <a:r>
              <a:rPr lang="en-US" sz="3600" dirty="0"/>
              <a:t>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is the exchange </a:t>
            </a:r>
            <a:r>
              <a:rPr lang="en-US" dirty="0"/>
              <a:t>of thoughts, ideas, enjoying similarities and differences of opinions in open and comfortable ways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RCC Prostate Brachytherapy - 15 yea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WRCC Prostate Brachytherapy - 15 years</Template>
  <TotalTime>1464</TotalTime>
  <Words>1058</Words>
  <Application>Microsoft Office PowerPoint</Application>
  <PresentationFormat>On-screen Show (4:3)</PresentationFormat>
  <Paragraphs>158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WRCC Prostate Brachytherapy - 15 years</vt:lpstr>
      <vt:lpstr>Sexuality and Cancer</vt:lpstr>
      <vt:lpstr>Today’s session</vt:lpstr>
      <vt:lpstr>Goals</vt:lpstr>
      <vt:lpstr>Intimacy</vt:lpstr>
      <vt:lpstr>Sexuality</vt:lpstr>
      <vt:lpstr>Sexuality (cont’d)</vt:lpstr>
      <vt:lpstr>Factors influencing sexuality</vt:lpstr>
      <vt:lpstr>Intimate relationships</vt:lpstr>
      <vt:lpstr>4 types of intimacy</vt:lpstr>
      <vt:lpstr>4 types of intimacy (cont’d)</vt:lpstr>
      <vt:lpstr>PowerPoint Presentation</vt:lpstr>
      <vt:lpstr>PowerPoint Presentation</vt:lpstr>
      <vt:lpstr>Sexual response cycle</vt:lpstr>
      <vt:lpstr>Disease site effects</vt:lpstr>
      <vt:lpstr>Physical side effects</vt:lpstr>
      <vt:lpstr>1. Body image changes</vt:lpstr>
      <vt:lpstr>2. Bowel/Urinary changes</vt:lpstr>
      <vt:lpstr>3. Decreased sexual desire/libido</vt:lpstr>
      <vt:lpstr>3. Decreased sexual desire (cont’d)</vt:lpstr>
      <vt:lpstr>4. Fatigue</vt:lpstr>
      <vt:lpstr>5. Infertility issues</vt:lpstr>
      <vt:lpstr>6. Orgasmic changes - women</vt:lpstr>
      <vt:lpstr>6. Orgasmic changes - men</vt:lpstr>
      <vt:lpstr>6. Orgasmic changes - both</vt:lpstr>
      <vt:lpstr>7. Pain</vt:lpstr>
      <vt:lpstr>What can you do?</vt:lpstr>
      <vt:lpstr>Treating sexual dysfunction</vt:lpstr>
      <vt:lpstr>Treating sexual dysfunction</vt:lpstr>
      <vt:lpstr>New ways to communicate</vt:lpstr>
      <vt:lpstr>Other suggestions</vt:lpstr>
      <vt:lpstr>On-line resources</vt:lpstr>
      <vt:lpstr>Review</vt:lpstr>
      <vt:lpstr>Questions?</vt:lpstr>
    </vt:vector>
  </TitlesOfParts>
  <Company>CHIS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cs052315</dc:creator>
  <cp:lastModifiedBy>Christina Stergiou</cp:lastModifiedBy>
  <cp:revision>120</cp:revision>
  <dcterms:created xsi:type="dcterms:W3CDTF">2015-02-11T16:29:09Z</dcterms:created>
  <dcterms:modified xsi:type="dcterms:W3CDTF">2016-02-26T19:36:32Z</dcterms:modified>
</cp:coreProperties>
</file>