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8"/>
    <p:restoredTop sz="94687"/>
  </p:normalViewPr>
  <p:slideViewPr>
    <p:cSldViewPr snapToGrid="0" snapToObjects="1" showGuides="1">
      <p:cViewPr>
        <p:scale>
          <a:sx n="100" d="100"/>
          <a:sy n="100" d="100"/>
        </p:scale>
        <p:origin x="1866" y="-9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9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6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4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2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8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9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9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1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3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28023" y="3637180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3941" y="4006637"/>
            <a:ext cx="3069359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 have an increased risk of the following autoimmune adverse events: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Dermatitis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Diarrhea/colitis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including hyper or hypothyroidism, adrenal insufficiency or diabetes (including diabetic ketoacidosis)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Other toxicities including: cardiac, ocular, hematological, myopathies and neurological (including paresis, Guillain-Barré and encephalitis)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25449" y="4219233"/>
            <a:ext cx="985563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Hepatitis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Pneumonitis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Nephritis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3543" y="4079761"/>
            <a:ext cx="3069359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The conditions on this card may be life-threatening for me, and must be treated urgently with instructions from my cancer care team. If I am experiencing any of these side effects, please contact my oncology team immediately. 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visit </a:t>
            </a:r>
            <a:r>
              <a:rPr lang="en-CA" sz="8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cancercareontario.ca/immunetherapytoolkit</a:t>
            </a:r>
          </a:p>
          <a:p>
            <a:endParaRPr lang="en-CA" sz="8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9A73C72-5291-304A-A4E5-BB60C3FC7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257" y="4956925"/>
            <a:ext cx="943193" cy="42311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DC92248-0C38-1C49-93B9-AEA91BD4772D}"/>
              </a:ext>
            </a:extLst>
          </p:cNvPr>
          <p:cNvSpPr txBox="1"/>
          <p:nvPr/>
        </p:nvSpPr>
        <p:spPr>
          <a:xfrm>
            <a:off x="4701309" y="5824055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E5895A-8959-EB4A-9E86-96B5C476AB15}"/>
              </a:ext>
            </a:extLst>
          </p:cNvPr>
          <p:cNvSpPr txBox="1"/>
          <p:nvPr/>
        </p:nvSpPr>
        <p:spPr>
          <a:xfrm>
            <a:off x="1413164" y="5824055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08A325-0411-2F40-9F68-ABE3D02E6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3637178"/>
            <a:ext cx="6400222" cy="35556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33778" y="839352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9696" y="1208809"/>
            <a:ext cx="3069359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 have an increased risk of the following autoimmune adverse events: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Dermatitis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Diarrhea/colitis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including hyper or hypothyroidism, adrenal insufficiency or diabetes (including diabetic ketoacidosis)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Other toxicities including: cardiac, ocular, hematological, myopathies and neurological (including paresis, Guillain-Barré and encephalitis)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31204" y="1421405"/>
            <a:ext cx="985563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Hepatitis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Pneumonitis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Nephritis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9298" y="1281933"/>
            <a:ext cx="306935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The conditions on this card may be life-threatening for me, and must be treated urgently with instructions from my cancer care team. If I am experiencing any of these side effects, please contact my oncology team immediately. 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visit </a:t>
            </a:r>
          </a:p>
          <a:p>
            <a:r>
              <a:rPr lang="en-CA" sz="8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cancercareontario.ca/immunetherapytoolkit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9A73C72-5291-304A-A4E5-BB60C3FC7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012" y="2159097"/>
            <a:ext cx="943193" cy="42311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308A325-0411-2F40-9F68-ABE3D02E6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54" y="839350"/>
            <a:ext cx="6400222" cy="35556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28023" y="6453799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3941" y="6823256"/>
            <a:ext cx="3069359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 have an increased risk of the following autoimmune adverse events: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Dermatitis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Diarrhea/colitis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including hyper or hypothyroidism, adrenal insufficiency or diabetes (including diabetic ketoacidosis)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Other toxicities including: cardiac, ocular, hematological, myopathies and neurological (including paresis, Guillain-Barré </a:t>
            </a:r>
            <a:r>
              <a:rPr lang="en-CA" sz="850" spc="-20">
                <a:latin typeface="Arial" panose="020B0604020202020204" pitchFamily="34" charset="0"/>
                <a:cs typeface="Arial" panose="020B0604020202020204" pitchFamily="34" charset="0"/>
              </a:rPr>
              <a:t>and encephalitis)</a:t>
            </a:r>
            <a:endParaRPr lang="en-CA" sz="850" spc="-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25449" y="7035852"/>
            <a:ext cx="985563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Hepatitis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Pneumonitis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Nephritis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3543" y="6896380"/>
            <a:ext cx="306935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The conditions on this card may be life-threatening for me, and must be treated urgently with instructions from my cancer care team. If I am experiencing any of these side effects, please contact my oncology team immediately. 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visit </a:t>
            </a:r>
          </a:p>
          <a:p>
            <a:r>
              <a:rPr lang="en-CA" sz="8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cancercareontario.ca/immunetherapytoolkit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9A73C72-5291-304A-A4E5-BB60C3FC7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257" y="7773544"/>
            <a:ext cx="943193" cy="42311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308A325-0411-2F40-9F68-ABE3D02E6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6453797"/>
            <a:ext cx="6400222" cy="35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9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1198" y="3661209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name is: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 take this immune checkpoint inhibitor drug: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main oncologist is: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The doctor who prescribed me this drug is: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45161" y="3661209"/>
            <a:ext cx="2066637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If I have an adverse event contact: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During office hours: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After office hours: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6F70C6-EFAF-A44E-A0CB-7AC69F5608E5}"/>
              </a:ext>
            </a:extLst>
          </p:cNvPr>
          <p:cNvSpPr txBox="1"/>
          <p:nvPr/>
        </p:nvSpPr>
        <p:spPr>
          <a:xfrm>
            <a:off x="3005857" y="6031346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28022" y="3642738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1198" y="6470449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name is: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 take this immune checkpoint inhibitor drug: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main oncologist is: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The doctor who prescribed me this drug is: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45161" y="6470449"/>
            <a:ext cx="2066637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If I have an adverse event contact: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During office hours: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After office hours: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28022" y="6451978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1198" y="846889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name is: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 take this immune checkpoint inhibitor drug: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main oncologist is: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The doctor who prescribed me this drug is: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45161" y="846889"/>
            <a:ext cx="2066637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If I have an adverse event contact: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During office hours: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After office hours: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28022" y="828418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1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9049</TotalTime>
  <Words>390</Words>
  <Application>Microsoft Office PowerPoint</Application>
  <PresentationFormat>On-screen Show (4:3)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Holliday</dc:creator>
  <cp:lastModifiedBy>Cheung, Annie</cp:lastModifiedBy>
  <cp:revision>22</cp:revision>
  <cp:lastPrinted>2018-03-12T13:24:03Z</cp:lastPrinted>
  <dcterms:created xsi:type="dcterms:W3CDTF">2018-02-23T16:08:32Z</dcterms:created>
  <dcterms:modified xsi:type="dcterms:W3CDTF">2020-06-09T15:42:11Z</dcterms:modified>
</cp:coreProperties>
</file>