
<file path=[Content_Types].xml><?xml version="1.0" encoding="utf-8"?>
<Types xmlns="http://schemas.openxmlformats.org/package/2006/content-types">
  <Default Extension="(null)" ContentType="image/x-e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2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88"/>
    <p:restoredTop sz="94687"/>
  </p:normalViewPr>
  <p:slideViewPr>
    <p:cSldViewPr snapToGrid="0" snapToObjects="1" showGuides="1">
      <p:cViewPr>
        <p:scale>
          <a:sx n="100" d="100"/>
          <a:sy n="100" d="100"/>
        </p:scale>
        <p:origin x="1866" y="-54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9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6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4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28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8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9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9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1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2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8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19F85-142B-7F48-BF7C-90F7A8F2A06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EA164-80BE-7442-97DE-5E98F1A22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3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(null)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78805B8-AB5A-DC48-BB38-438F02C4A716}"/>
              </a:ext>
            </a:extLst>
          </p:cNvPr>
          <p:cNvSpPr/>
          <p:nvPr/>
        </p:nvSpPr>
        <p:spPr>
          <a:xfrm>
            <a:off x="228023" y="828562"/>
            <a:ext cx="6400798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AF85F4-242A-A54C-8192-8570515DFA9A}"/>
              </a:ext>
            </a:extLst>
          </p:cNvPr>
          <p:cNvSpPr/>
          <p:nvPr/>
        </p:nvSpPr>
        <p:spPr>
          <a:xfrm>
            <a:off x="3493941" y="1178969"/>
            <a:ext cx="3069359" cy="1449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Il y a un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risque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accru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que je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présente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réactions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auto-immunes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indésirables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suivantes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Dermatite</a:t>
            </a:r>
            <a:endParaRPr lang="en-CA" sz="8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indent="-825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Diarrhée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colite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Endocrinopathies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notamment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hyper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hypothyroïdie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insuffisance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surrénalienne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diabète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(y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compris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acidocétose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diabétique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Autres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toxicités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notamment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cardiaque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oculaire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hématologique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neurologique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et myopathies (y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compris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parésie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, syndrome de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Guillain-Barré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encéphalite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ABC60A2-81A3-3C44-9ED2-BD6BC32BC8C3}"/>
              </a:ext>
            </a:extLst>
          </p:cNvPr>
          <p:cNvSpPr/>
          <p:nvPr/>
        </p:nvSpPr>
        <p:spPr>
          <a:xfrm>
            <a:off x="4525449" y="1467350"/>
            <a:ext cx="924006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Hépatite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Pneumonite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E5DF099-1B85-EA44-B145-F7AFF779A5E4}"/>
              </a:ext>
            </a:extLst>
          </p:cNvPr>
          <p:cNvSpPr/>
          <p:nvPr/>
        </p:nvSpPr>
        <p:spPr>
          <a:xfrm>
            <a:off x="293543" y="1188381"/>
            <a:ext cx="3069359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Les troubles ci-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dessus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peuvent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m’être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fatals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doivent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être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pris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charge de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toute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urgence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avec les directives de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l’équipe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cancérologie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qui me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traite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. Si je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présente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l’un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ces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effets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secondaires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veuillez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communiquer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immédiatement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avec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l’équipe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d’oncologie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qui me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soigne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Pour de plus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amples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renseignements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visitez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la page :</a:t>
            </a:r>
          </a:p>
          <a:p>
            <a:r>
              <a:rPr lang="en-CA" sz="85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cancercareontario.ca/</a:t>
            </a:r>
            <a:r>
              <a:rPr lang="en-CA" sz="85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immunetherapytoolkit</a:t>
            </a:r>
            <a:endParaRPr lang="en-CA" sz="85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C92248-0C38-1C49-93B9-AEA91BD4772D}"/>
              </a:ext>
            </a:extLst>
          </p:cNvPr>
          <p:cNvSpPr txBox="1"/>
          <p:nvPr/>
        </p:nvSpPr>
        <p:spPr>
          <a:xfrm>
            <a:off x="4701309" y="5664893"/>
            <a:ext cx="1293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FRONT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E5895A-8959-EB4A-9E86-96B5C476AB15}"/>
              </a:ext>
            </a:extLst>
          </p:cNvPr>
          <p:cNvSpPr txBox="1"/>
          <p:nvPr/>
        </p:nvSpPr>
        <p:spPr>
          <a:xfrm>
            <a:off x="1413164" y="5649653"/>
            <a:ext cx="1293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BACK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D4A9CB-9A46-1C4E-827E-DEC1B5A43169}"/>
              </a:ext>
            </a:extLst>
          </p:cNvPr>
          <p:cNvSpPr/>
          <p:nvPr/>
        </p:nvSpPr>
        <p:spPr>
          <a:xfrm>
            <a:off x="5486031" y="1467350"/>
            <a:ext cx="924006" cy="223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Néphrite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A257D4E-7299-C848-AA3F-7D9DA61C6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00" y="2172608"/>
            <a:ext cx="889017" cy="3988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19186C2-559E-9445-8564-49AFEE5697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22" y="832372"/>
            <a:ext cx="6408000" cy="356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78805B8-AB5A-DC48-BB38-438F02C4A716}"/>
              </a:ext>
            </a:extLst>
          </p:cNvPr>
          <p:cNvSpPr/>
          <p:nvPr/>
        </p:nvSpPr>
        <p:spPr>
          <a:xfrm>
            <a:off x="225154" y="3630254"/>
            <a:ext cx="6400798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AAF85F4-242A-A54C-8192-8570515DFA9A}"/>
              </a:ext>
            </a:extLst>
          </p:cNvPr>
          <p:cNvSpPr/>
          <p:nvPr/>
        </p:nvSpPr>
        <p:spPr>
          <a:xfrm>
            <a:off x="3491072" y="3980661"/>
            <a:ext cx="3069359" cy="1449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Il y a un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risque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accru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que je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présente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réactions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auto-immunes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indésirables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suivantes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Dermatite</a:t>
            </a:r>
            <a:endParaRPr lang="en-CA" sz="8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indent="-825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Diarrhée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colite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Endocrinopathies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notamment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hyper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hypothyroïdie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insuffisance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surrénalienne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diabète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(y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compris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acidocétose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diabétique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Autres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toxicités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notamment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cardiaque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oculaire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hématologique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neurologique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et myopathies (y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compris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parésie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, syndrome de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Guillain-Barré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encéphalite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ABC60A2-81A3-3C44-9ED2-BD6BC32BC8C3}"/>
              </a:ext>
            </a:extLst>
          </p:cNvPr>
          <p:cNvSpPr/>
          <p:nvPr/>
        </p:nvSpPr>
        <p:spPr>
          <a:xfrm>
            <a:off x="4522580" y="4269042"/>
            <a:ext cx="924006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Hépatite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Pneumonite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E5DF099-1B85-EA44-B145-F7AFF779A5E4}"/>
              </a:ext>
            </a:extLst>
          </p:cNvPr>
          <p:cNvSpPr/>
          <p:nvPr/>
        </p:nvSpPr>
        <p:spPr>
          <a:xfrm>
            <a:off x="290674" y="3990073"/>
            <a:ext cx="3069359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Les troubles ci-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dessus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peuvent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m’être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fatals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doivent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être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pris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charge de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toute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urgence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avec les directives de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l’équipe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cancérologie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qui me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traite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. Si je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présente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l’un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ces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effets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secondaires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veuillez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communiquer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immédiatement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avec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l’équipe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d’oncologie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qui me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soigne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Pour de plus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amples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renseignements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visitez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la page : </a:t>
            </a:r>
            <a:r>
              <a:rPr lang="en-CA" sz="85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cancercareontario.ca/</a:t>
            </a:r>
            <a:r>
              <a:rPr lang="en-CA" sz="85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immunetherapytoolkit</a:t>
            </a:r>
            <a:endParaRPr lang="en-CA" sz="85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D4A9CB-9A46-1C4E-827E-DEC1B5A43169}"/>
              </a:ext>
            </a:extLst>
          </p:cNvPr>
          <p:cNvSpPr/>
          <p:nvPr/>
        </p:nvSpPr>
        <p:spPr>
          <a:xfrm>
            <a:off x="5483162" y="4269042"/>
            <a:ext cx="924006" cy="223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Néphrite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A257D4E-7299-C848-AA3F-7D9DA61C6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131" y="4974300"/>
            <a:ext cx="889017" cy="39881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19186C2-559E-9445-8564-49AFEE5697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53" y="3634064"/>
            <a:ext cx="6408000" cy="356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78805B8-AB5A-DC48-BB38-438F02C4A716}"/>
              </a:ext>
            </a:extLst>
          </p:cNvPr>
          <p:cNvSpPr/>
          <p:nvPr/>
        </p:nvSpPr>
        <p:spPr>
          <a:xfrm>
            <a:off x="228023" y="6443486"/>
            <a:ext cx="6400798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AAF85F4-242A-A54C-8192-8570515DFA9A}"/>
              </a:ext>
            </a:extLst>
          </p:cNvPr>
          <p:cNvSpPr/>
          <p:nvPr/>
        </p:nvSpPr>
        <p:spPr>
          <a:xfrm>
            <a:off x="3493941" y="6793893"/>
            <a:ext cx="3069359" cy="1449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Il y a un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risque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accru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que je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présente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réactions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auto-immunes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indésirables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suivantes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Dermatite</a:t>
            </a:r>
            <a:endParaRPr lang="en-CA" sz="8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indent="-825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Diarrhée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colite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Endocrinopathies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notamment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hyper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hypothyroïdie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insuffisance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surrénalienne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diabète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(y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compris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acidocétose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diabétique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0488" indent="-82550">
              <a:lnSpc>
                <a:spcPts val="102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Autres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toxicités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notamment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cardiaque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oculaire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hématologique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neurologique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et myopathies (y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compris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parésie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, syndrome de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Guillain-Barré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CA" sz="850" spc="-20" dirty="0" err="1">
                <a:latin typeface="Arial" panose="020B0604020202020204" pitchFamily="34" charset="0"/>
                <a:cs typeface="Arial" panose="020B0604020202020204" pitchFamily="34" charset="0"/>
              </a:rPr>
              <a:t>encéphalite</a:t>
            </a:r>
            <a:r>
              <a:rPr lang="en-CA" sz="850" spc="-2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ABC60A2-81A3-3C44-9ED2-BD6BC32BC8C3}"/>
              </a:ext>
            </a:extLst>
          </p:cNvPr>
          <p:cNvSpPr/>
          <p:nvPr/>
        </p:nvSpPr>
        <p:spPr>
          <a:xfrm>
            <a:off x="4525449" y="7082274"/>
            <a:ext cx="924006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Hépatite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Pneumonite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E5DF099-1B85-EA44-B145-F7AFF779A5E4}"/>
              </a:ext>
            </a:extLst>
          </p:cNvPr>
          <p:cNvSpPr/>
          <p:nvPr/>
        </p:nvSpPr>
        <p:spPr>
          <a:xfrm>
            <a:off x="293543" y="6803305"/>
            <a:ext cx="3069359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Les troubles ci-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dessus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peuvent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m’être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fatals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doivent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être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pris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charge de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toute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urgence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avec les directives de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l’équipe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cancérologie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qui me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traite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. Si je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présente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l’un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ces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effets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secondaires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veuillez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communiquer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immédiatement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avec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l’équipe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d’oncologie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 qui me </a:t>
            </a:r>
            <a:r>
              <a:rPr lang="en-CA" sz="850" b="1" spc="-20" dirty="0" err="1">
                <a:latin typeface="Arial" panose="020B0604020202020204" pitchFamily="34" charset="0"/>
                <a:cs typeface="Arial" panose="020B0604020202020204" pitchFamily="34" charset="0"/>
              </a:rPr>
              <a:t>soigne</a:t>
            </a:r>
            <a:r>
              <a:rPr lang="en-CA" sz="850" b="1" spc="-2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Pour de plus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amples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renseignements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visitez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la page :</a:t>
            </a:r>
          </a:p>
          <a:p>
            <a:r>
              <a:rPr lang="en-CA" sz="85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cancercareontario.ca/</a:t>
            </a:r>
            <a:r>
              <a:rPr lang="en-CA" sz="85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immunetherapytoolkit</a:t>
            </a:r>
            <a:endParaRPr lang="en-CA" sz="85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9D4A9CB-9A46-1C4E-827E-DEC1B5A43169}"/>
              </a:ext>
            </a:extLst>
          </p:cNvPr>
          <p:cNvSpPr/>
          <p:nvPr/>
        </p:nvSpPr>
        <p:spPr>
          <a:xfrm>
            <a:off x="5486031" y="7082274"/>
            <a:ext cx="924006" cy="223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82550">
              <a:buFont typeface="Arial" panose="020B0604020202020204" pitchFamily="34" charset="0"/>
              <a:buChar char="•"/>
            </a:pPr>
            <a:r>
              <a:rPr lang="en-CA" sz="850" dirty="0" err="1">
                <a:latin typeface="Arial" panose="020B0604020202020204" pitchFamily="34" charset="0"/>
                <a:cs typeface="Arial" panose="020B0604020202020204" pitchFamily="34" charset="0"/>
              </a:rPr>
              <a:t>Néphrite</a:t>
            </a:r>
            <a:r>
              <a:rPr lang="en-CA" sz="8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5A257D4E-7299-C848-AA3F-7D9DA61C6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00" y="7787532"/>
            <a:ext cx="889017" cy="39881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19186C2-559E-9445-8564-49AFEE5697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22" y="6447296"/>
            <a:ext cx="6408000" cy="3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99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A01BF028-B1B3-3F45-A1E7-28724AA2A3D8}"/>
              </a:ext>
            </a:extLst>
          </p:cNvPr>
          <p:cNvSpPr txBox="1"/>
          <p:nvPr/>
        </p:nvSpPr>
        <p:spPr>
          <a:xfrm>
            <a:off x="231198" y="3651049"/>
            <a:ext cx="2926775" cy="1828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m’appelle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prends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médicament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d’immunothérapie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suivant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Mon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oncologue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principal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 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médecin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m’a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prescrit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médicament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endParaRPr lang="en-CA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6A6EABF-1043-8A49-8E43-472E5F988F55}"/>
              </a:ext>
            </a:extLst>
          </p:cNvPr>
          <p:cNvSpPr/>
          <p:nvPr/>
        </p:nvSpPr>
        <p:spPr>
          <a:xfrm>
            <a:off x="3445161" y="3651049"/>
            <a:ext cx="3114389" cy="1510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cas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d’événement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indésirable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concernant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communiquez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avec 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Pendant les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heures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ouvrables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dehors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heures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ouvrables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>
              <a:spcAft>
                <a:spcPts val="700"/>
              </a:spcAft>
            </a:pPr>
            <a:endParaRPr lang="en-CA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6F70C6-EFAF-A44E-A0CB-7AC69F5608E5}"/>
              </a:ext>
            </a:extLst>
          </p:cNvPr>
          <p:cNvSpPr txBox="1"/>
          <p:nvPr/>
        </p:nvSpPr>
        <p:spPr>
          <a:xfrm>
            <a:off x="3005857" y="6031346"/>
            <a:ext cx="1293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INSIDE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D475EE1-9D4C-3048-B5D4-A7AD04F294E9}"/>
              </a:ext>
            </a:extLst>
          </p:cNvPr>
          <p:cNvSpPr/>
          <p:nvPr/>
        </p:nvSpPr>
        <p:spPr>
          <a:xfrm>
            <a:off x="228022" y="3632578"/>
            <a:ext cx="6400799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1BF028-B1B3-3F45-A1E7-28724AA2A3D8}"/>
              </a:ext>
            </a:extLst>
          </p:cNvPr>
          <p:cNvSpPr txBox="1"/>
          <p:nvPr/>
        </p:nvSpPr>
        <p:spPr>
          <a:xfrm>
            <a:off x="237294" y="846889"/>
            <a:ext cx="2926775" cy="1828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m’appelle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prends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médicament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d’immunothérapie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suivant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Mon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oncologue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principal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 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médecin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m’a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prescrit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médicament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endParaRPr lang="en-CA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A6EABF-1043-8A49-8E43-472E5F988F55}"/>
              </a:ext>
            </a:extLst>
          </p:cNvPr>
          <p:cNvSpPr/>
          <p:nvPr/>
        </p:nvSpPr>
        <p:spPr>
          <a:xfrm>
            <a:off x="3451257" y="846889"/>
            <a:ext cx="3114389" cy="1510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cas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d’événement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indésirable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concernant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communiquez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avec 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Pendant les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heures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ouvrables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dehors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heures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ouvrables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>
              <a:spcAft>
                <a:spcPts val="700"/>
              </a:spcAft>
            </a:pPr>
            <a:endParaRPr lang="en-CA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475EE1-9D4C-3048-B5D4-A7AD04F294E9}"/>
              </a:ext>
            </a:extLst>
          </p:cNvPr>
          <p:cNvSpPr/>
          <p:nvPr/>
        </p:nvSpPr>
        <p:spPr>
          <a:xfrm>
            <a:off x="234118" y="828418"/>
            <a:ext cx="6400799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1BF028-B1B3-3F45-A1E7-28724AA2A3D8}"/>
              </a:ext>
            </a:extLst>
          </p:cNvPr>
          <p:cNvSpPr txBox="1"/>
          <p:nvPr/>
        </p:nvSpPr>
        <p:spPr>
          <a:xfrm>
            <a:off x="237294" y="6461305"/>
            <a:ext cx="2926775" cy="1828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m’appelle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prends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médicament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d’immunothérapie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suivant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Mon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oncologue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principal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 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médecin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m’a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prescrit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médicament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endParaRPr lang="en-CA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A6EABF-1043-8A49-8E43-472E5F988F55}"/>
              </a:ext>
            </a:extLst>
          </p:cNvPr>
          <p:cNvSpPr/>
          <p:nvPr/>
        </p:nvSpPr>
        <p:spPr>
          <a:xfrm>
            <a:off x="3451257" y="6461305"/>
            <a:ext cx="3114389" cy="1510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00"/>
              </a:spcAft>
            </a:pP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cas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d’événement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indésirable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concernant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communiquez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avec 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Pendant les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heures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ouvrables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>
              <a:spcAft>
                <a:spcPts val="700"/>
              </a:spcAft>
            </a:pPr>
            <a:endParaRPr lang="en-CA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00"/>
              </a:spcAft>
            </a:pP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dehors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heures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latin typeface="Arial" panose="020B0604020202020204" pitchFamily="34" charset="0"/>
                <a:cs typeface="Arial" panose="020B0604020202020204" pitchFamily="34" charset="0"/>
              </a:rPr>
              <a:t>ouvrables</a:t>
            </a:r>
            <a:r>
              <a:rPr lang="en-CA" sz="9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>
              <a:spcAft>
                <a:spcPts val="700"/>
              </a:spcAft>
            </a:pPr>
            <a:endParaRPr lang="en-CA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475EE1-9D4C-3048-B5D4-A7AD04F294E9}"/>
              </a:ext>
            </a:extLst>
          </p:cNvPr>
          <p:cNvSpPr/>
          <p:nvPr/>
        </p:nvSpPr>
        <p:spPr>
          <a:xfrm>
            <a:off x="234118" y="6442834"/>
            <a:ext cx="6400799" cy="1828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17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9337</TotalTime>
  <Words>480</Words>
  <Application>Microsoft Office PowerPoint</Application>
  <PresentationFormat>On-screen Show (4:3)</PresentationFormat>
  <Paragraphs>71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Holliday</dc:creator>
  <cp:lastModifiedBy>Cheung, Annie</cp:lastModifiedBy>
  <cp:revision>26</cp:revision>
  <cp:lastPrinted>2018-07-17T18:39:55Z</cp:lastPrinted>
  <dcterms:created xsi:type="dcterms:W3CDTF">2018-02-23T16:08:32Z</dcterms:created>
  <dcterms:modified xsi:type="dcterms:W3CDTF">2020-06-09T15:48:30Z</dcterms:modified>
</cp:coreProperties>
</file>