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0C8FB-14DC-4BA8-A72C-94EF30058C40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49F7-652D-4C7E-8249-59274EFF3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72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8149-BDEE-DF4D-8284-CB5D1506C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71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76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48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, Quot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9380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1362"/>
          </a:xfrm>
        </p:spPr>
        <p:txBody>
          <a:bodyPr lIns="0" tIns="0" rIns="0" b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>
            <a:lvl1pPr>
              <a:defRPr b="1">
                <a:solidFill>
                  <a:srgbClr val="006C5B"/>
                </a:solidFill>
              </a:defRPr>
            </a:lvl1pPr>
          </a:lstStyle>
          <a:p>
            <a:fld id="{D28A7EBE-86EF-4D46-BBBA-56D187EC3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6079067" y="1342592"/>
            <a:ext cx="5503333" cy="9010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300"/>
              </a:lnSpc>
              <a:spcAft>
                <a:spcPts val="100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subtitle style</a:t>
            </a:r>
            <a:endParaRPr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79067" y="2336799"/>
            <a:ext cx="5503333" cy="2682775"/>
          </a:xfrm>
          <a:prstGeom prst="rect">
            <a:avLst/>
          </a:prstGeom>
        </p:spPr>
        <p:txBody>
          <a:bodyPr vert="horz" lIns="0" tIns="0" rIns="0" bIns="0" numCol="1">
            <a:noAutofit/>
          </a:bodyPr>
          <a:lstStyle>
            <a:lvl1pPr marL="0" indent="0">
              <a:lnSpc>
                <a:spcPts val="2100"/>
              </a:lnSpc>
              <a:spcAft>
                <a:spcPts val="1350"/>
              </a:spcAft>
              <a:buFont typeface="Arial"/>
              <a:buNone/>
              <a:tabLst>
                <a:tab pos="236538" algn="l"/>
              </a:tabLst>
              <a:defRPr sz="1500">
                <a:solidFill>
                  <a:schemeClr val="accent5">
                    <a:lumMod val="10000"/>
                  </a:schemeClr>
                </a:solidFill>
                <a:latin typeface="Georgia"/>
                <a:cs typeface="Georgia"/>
              </a:defRPr>
            </a:lvl1pPr>
            <a:lvl2pPr>
              <a:buFont typeface="Arial"/>
              <a:buChar char="•"/>
              <a:defRPr>
                <a:latin typeface="+mj-lt"/>
              </a:defRPr>
            </a:lvl2pPr>
            <a:lvl3pPr>
              <a:buFont typeface="Arial"/>
              <a:buChar char="•"/>
              <a:defRPr>
                <a:latin typeface="+mj-lt"/>
              </a:defRPr>
            </a:lvl3pPr>
            <a:lvl4pPr>
              <a:buFont typeface="Arial"/>
              <a:buChar char="•"/>
              <a:defRPr>
                <a:latin typeface="+mj-lt"/>
              </a:defRPr>
            </a:lvl4pPr>
            <a:lvl5pPr>
              <a:buFont typeface="Arial"/>
              <a:buChar char="•"/>
              <a:defRPr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11" name="Picture 10" descr="CCO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" y="6179469"/>
            <a:ext cx="2149176" cy="5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5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6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1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41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73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27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9C21-1968-4D10-96AE-D8DF13D7D158}" type="datetimeFigureOut">
              <a:rPr lang="en-CA" smtClean="0"/>
              <a:t>2016-09-26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B234-082A-46D1-91D3-063CBC74EB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9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-10376"/>
            <a:ext cx="9144001" cy="6858000"/>
          </a:xfrm>
          <a:prstGeom prst="rect">
            <a:avLst/>
          </a:prstGeom>
        </p:spPr>
      </p:pic>
      <p:pic>
        <p:nvPicPr>
          <p:cNvPr id="4" name="Picture 3" descr="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9" y="2116372"/>
            <a:ext cx="4840224" cy="3493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437" y="5798604"/>
            <a:ext cx="1676400" cy="77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015" y="2452376"/>
            <a:ext cx="4306285" cy="25260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 smtClean="0">
                <a:solidFill>
                  <a:schemeClr val="bg1"/>
                </a:solidFill>
              </a:rPr>
              <a:t>Your Symptoms Matter – Prostate Cancer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CC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" y="267018"/>
            <a:ext cx="2779776" cy="701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97" y="5145127"/>
            <a:ext cx="4578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Single Slide for In-Centre Closed Circuit Television</a:t>
            </a:r>
            <a:endParaRPr lang="en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Changes in Symptom Screening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7EBE-86EF-4D46-BBBA-56D187EC388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514" y="1323770"/>
            <a:ext cx="10972800" cy="5093410"/>
          </a:xfrm>
        </p:spPr>
        <p:txBody>
          <a:bodyPr/>
          <a:lstStyle/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874"/>
                </a:solidFill>
                <a:latin typeface="+mj-lt"/>
                <a:cs typeface="+mn-cs"/>
              </a:rPr>
              <a:t>Currently, </a:t>
            </a:r>
            <a:r>
              <a:rPr lang="en-US" sz="2000" b="1" u="sng" dirty="0" smtClean="0">
                <a:solidFill>
                  <a:srgbClr val="373874"/>
                </a:solidFill>
                <a:latin typeface="+mj-lt"/>
                <a:cs typeface="+mn-cs"/>
              </a:rPr>
              <a:t>Your Symptoms Matter – General Symptoms </a:t>
            </a:r>
            <a:r>
              <a:rPr lang="en-US" sz="2000" dirty="0" smtClean="0">
                <a:solidFill>
                  <a:srgbClr val="373874"/>
                </a:solidFill>
                <a:latin typeface="+mj-lt"/>
                <a:cs typeface="+mn-cs"/>
              </a:rPr>
              <a:t>is </a:t>
            </a:r>
            <a:r>
              <a:rPr lang="en-US" sz="2000" dirty="0">
                <a:solidFill>
                  <a:srgbClr val="373874"/>
                </a:solidFill>
                <a:latin typeface="+mj-lt"/>
                <a:cs typeface="+mn-cs"/>
              </a:rPr>
              <a:t>being used in cancer centres </a:t>
            </a:r>
            <a:r>
              <a:rPr lang="en-US" sz="2000" dirty="0" smtClean="0">
                <a:solidFill>
                  <a:srgbClr val="373874"/>
                </a:solidFill>
                <a:latin typeface="+mj-lt"/>
                <a:cs typeface="+mn-cs"/>
              </a:rPr>
              <a:t>to help health care providers and patients have conversations about symptoms</a:t>
            </a:r>
            <a:endParaRPr lang="en-US" sz="2000" dirty="0">
              <a:solidFill>
                <a:srgbClr val="373874"/>
              </a:solidFill>
              <a:latin typeface="+mj-lt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874"/>
                </a:solidFill>
              </a:rPr>
              <a:t>While </a:t>
            </a:r>
            <a:r>
              <a:rPr lang="en-US" sz="2000" dirty="0" smtClean="0">
                <a:solidFill>
                  <a:srgbClr val="373874"/>
                </a:solidFill>
              </a:rPr>
              <a:t>Your Symptoms Matter – General Symptoms </a:t>
            </a:r>
            <a:r>
              <a:rPr lang="en-US" sz="2000" dirty="0">
                <a:solidFill>
                  <a:srgbClr val="373874"/>
                </a:solidFill>
              </a:rPr>
              <a:t>is a useful tool for generic symptom screening, it does not capture disease-specific concerns or the effects of specific </a:t>
            </a:r>
            <a:r>
              <a:rPr lang="en-US" sz="2000" dirty="0" smtClean="0">
                <a:solidFill>
                  <a:srgbClr val="373874"/>
                </a:solidFill>
              </a:rPr>
              <a:t>treatments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373874"/>
              </a:solidFill>
            </a:endParaRP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373874"/>
                </a:solidFill>
                <a:latin typeface="+mj-lt"/>
                <a:cs typeface="+mn-cs"/>
              </a:rPr>
              <a:t> </a:t>
            </a:r>
            <a:r>
              <a:rPr lang="en-US" sz="2000" u="sng" dirty="0" smtClean="0">
                <a:solidFill>
                  <a:srgbClr val="373874"/>
                </a:solidFill>
                <a:latin typeface="+mj-lt"/>
                <a:cs typeface="+mn-cs"/>
              </a:rPr>
              <a:t>                               </a:t>
            </a:r>
            <a:r>
              <a:rPr lang="en-US" sz="2000" dirty="0" smtClean="0">
                <a:solidFill>
                  <a:srgbClr val="373874"/>
                </a:solidFill>
                <a:latin typeface="+mj-lt"/>
                <a:cs typeface="+mn-cs"/>
              </a:rPr>
              <a:t> Cancer Centre has now implemented </a:t>
            </a:r>
            <a:r>
              <a:rPr lang="en-US" sz="2000" b="1" u="sng" dirty="0" smtClean="0">
                <a:solidFill>
                  <a:srgbClr val="373874"/>
                </a:solidFill>
                <a:latin typeface="+mj-lt"/>
                <a:cs typeface="+mn-cs"/>
              </a:rPr>
              <a:t>Your Symptoms Matter – Prostate Cancer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3874"/>
                </a:solidFill>
              </a:rPr>
              <a:t>Your Symptoms Matter – Prostate Cancer </a:t>
            </a:r>
            <a:r>
              <a:rPr lang="en-US" sz="2000" dirty="0">
                <a:solidFill>
                  <a:srgbClr val="373874"/>
                </a:solidFill>
              </a:rPr>
              <a:t>will improve care for men with prostate cancer by helping the health care team address the unique needs of men being treated for early stage prostate </a:t>
            </a:r>
            <a:r>
              <a:rPr lang="en-US" sz="2000" dirty="0" smtClean="0">
                <a:solidFill>
                  <a:srgbClr val="373874"/>
                </a:solidFill>
              </a:rPr>
              <a:t>cancer:</a:t>
            </a:r>
            <a:endParaRPr lang="en-US" sz="2000" dirty="0">
              <a:solidFill>
                <a:srgbClr val="373874"/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53595"/>
            <a:ext cx="6411686" cy="1878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3760" y="4493408"/>
            <a:ext cx="3893163" cy="1709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Urinary incontinence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Urinary irritation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Bowel incontinence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Sexual health dysfunction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Hormonal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73874"/>
                </a:solidFill>
              </a:rPr>
              <a:t>Health-Related Quality </a:t>
            </a:r>
            <a:r>
              <a:rPr lang="en-US" sz="1600" dirty="0" smtClean="0">
                <a:solidFill>
                  <a:srgbClr val="373874"/>
                </a:solidFill>
              </a:rPr>
              <a:t>of Life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809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133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Wingdings</vt:lpstr>
      <vt:lpstr>Office Theme</vt:lpstr>
      <vt:lpstr>Your Symptoms Matter – Prostate Cancer</vt:lpstr>
      <vt:lpstr>Important Changes in Symptom Screening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Prostate Cancer Index Composite for Clinical Practice (EPIC - CP)</dc:title>
  <dc:creator>Haji, Farzana</dc:creator>
  <cp:lastModifiedBy>Nicholls, Brett</cp:lastModifiedBy>
  <cp:revision>14</cp:revision>
  <dcterms:created xsi:type="dcterms:W3CDTF">2016-05-06T19:29:02Z</dcterms:created>
  <dcterms:modified xsi:type="dcterms:W3CDTF">2016-09-26T19:43:47Z</dcterms:modified>
</cp:coreProperties>
</file>