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FA37A-8A67-AFAB-052F-400F4034C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636DF-BA67-3F93-13DA-A13F6BD30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3A694-35BD-8376-8541-DE8EEF8A3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18E4D-ABA6-76CD-70D0-EFB507368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3C391-B4C1-732F-FD0A-CA155416C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673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5F860-9155-4EEF-FFE0-A18989C10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EDC714-E053-062A-5221-ED509BD81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A2A76-3C14-3B63-746C-A3193936D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6E8B6-5967-1B2B-B0E4-4A026E39D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08B9A-C7D0-A53D-F8C6-ABB4C459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453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29F74-1208-6DF9-01C0-191F0C4796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97128-F326-8C30-B805-BF195D07EF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225B1-DFA1-F0A7-83F6-E9C4503C3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F685F-5C57-59DA-9BDA-FB868AC2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D433A-BF27-4E36-9B81-5E11A846E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442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19EB4-D68E-5E7E-7F33-B2083F9B5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56BD2-560C-F70A-B4ED-2F115CE1B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CA171-601A-FE01-94EF-771F3F802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213E3-0201-D69B-9856-315527EB0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4A05C-19C2-4D04-6472-7F6A717F4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881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5AE32-0974-9BAB-9C59-3075619E5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24321E-C4AB-3844-CAF5-4381969E2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882F6-30AE-A263-5AD9-874E23D5C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FF6E2-EA97-15AC-FB8E-30D56C3A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6DB01-CF7F-C32B-12A6-B4CE56903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852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415BE-E1F2-7EC3-2D58-0A3F8828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8A323-3C78-2FCC-3797-5CEF3AE4E6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D432A3-899E-C1C5-E408-4A7169DA6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A2A15A-669C-49D8-95AF-4F8BE27F4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96105-9F9B-BCCA-D18D-E8B088C0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B9278-ED06-6CC5-E381-A56C2B0B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840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B3479-7DD4-9351-7B72-87AC686B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3EBA9-E1CE-41C7-D58B-530DAAE76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A3DEE-6776-B863-283D-578DB279A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22E73B-A53F-BBA3-F6F6-85D41C88A1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3B1B0-DE03-40C5-EC2D-FE4C5207D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27FA08-3E29-0C9B-E976-DC983C0A6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AAC973-4213-7956-9FD6-497783C18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053DAF-9F60-D079-6F97-5B9E3C816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633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B9BBC-B32F-B763-5E93-B1161724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25C4DF-8FE4-46A4-3604-90DCC4508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7D3550-BF8D-F021-9045-1E53F7970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7426A1-206C-6B9B-E4F7-36EE19A5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9759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AB491-5A80-2443-B296-A16FBE186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C5405F-21E3-4670-9A54-CA6618C22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2EC04-0391-A59F-3A33-A839DB0A7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595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86964-7AAD-5ECD-08B0-F3486C75A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86BDB-EC6E-90EC-4DFA-D25F5729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B886E-9799-8EF0-7EDE-56B3EF0FD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409A0-A839-D79F-AE26-46B8F72A8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6E16AB-BA11-54FA-690A-9A4FD2DCF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665D0-25DC-6871-C1C3-A4FBC1DD0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0461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3F2B6-EF46-EDAC-0C34-CDB76339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1CF8E4-D1F0-7F1E-7ECD-1C593816F8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BFEFA-E644-4D55-3383-08250DC85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3A659-173C-45C9-E473-98DB427E3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294AF-82EB-C3FF-4761-71D7470DC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2B73F-5F7D-3511-CECC-961C0DE8D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7405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4446B7-4D36-A1F4-DAD0-92796B1E6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6DC65-0E36-813E-BFC7-90BE367A0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FB94A-845B-C379-1F32-6AA9451E18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5C3EE-4714-4C50-9049-481854B32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9C52B-DFD6-FA1F-7ED3-A94C887E2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98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18DC-62FA-8220-BFDC-0D8A90D838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FDECA-1A49-32EA-7D8C-010F7E9B9A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A group of women holding a baby&#10;&#10;AI-generated content may be incorrect.">
            <a:extLst>
              <a:ext uri="{FF2B5EF4-FFF2-40B4-BE49-F238E27FC236}">
                <a16:creationId xmlns:a16="http://schemas.microsoft.com/office/drawing/2014/main" id="{02D75A70-A08D-6DE6-EC68-2F01CE61DE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43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Rios, Patricia</dc:creator>
  <cp:lastModifiedBy>Rios, Patricia</cp:lastModifiedBy>
  <cp:revision>1</cp:revision>
  <dcterms:created xsi:type="dcterms:W3CDTF">2025-04-24T17:43:33Z</dcterms:created>
  <dcterms:modified xsi:type="dcterms:W3CDTF">2025-04-24T17:44:02Z</dcterms:modified>
</cp:coreProperties>
</file>